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Lst>
  <p:notesMasterIdLst>
    <p:notesMasterId r:id="rId60"/>
  </p:notesMasterIdLst>
  <p:sldIdLst>
    <p:sldId id="346" r:id="rId3"/>
    <p:sldId id="345" r:id="rId4"/>
    <p:sldId id="352" r:id="rId5"/>
    <p:sldId id="360" r:id="rId6"/>
    <p:sldId id="361" r:id="rId7"/>
    <p:sldId id="404" r:id="rId8"/>
    <p:sldId id="406" r:id="rId9"/>
    <p:sldId id="405" r:id="rId10"/>
    <p:sldId id="407" r:id="rId11"/>
    <p:sldId id="408" r:id="rId12"/>
    <p:sldId id="437" r:id="rId13"/>
    <p:sldId id="409" r:id="rId14"/>
    <p:sldId id="410" r:id="rId15"/>
    <p:sldId id="411" r:id="rId16"/>
    <p:sldId id="412" r:id="rId17"/>
    <p:sldId id="413" r:id="rId18"/>
    <p:sldId id="414" r:id="rId19"/>
    <p:sldId id="415" r:id="rId20"/>
    <p:sldId id="416" r:id="rId21"/>
    <p:sldId id="417" r:id="rId22"/>
    <p:sldId id="418" r:id="rId23"/>
    <p:sldId id="419" r:id="rId24"/>
    <p:sldId id="420" r:id="rId25"/>
    <p:sldId id="421" r:id="rId26"/>
    <p:sldId id="422" r:id="rId27"/>
    <p:sldId id="423" r:id="rId28"/>
    <p:sldId id="424" r:id="rId29"/>
    <p:sldId id="425" r:id="rId30"/>
    <p:sldId id="426" r:id="rId31"/>
    <p:sldId id="427" r:id="rId32"/>
    <p:sldId id="429" r:id="rId33"/>
    <p:sldId id="430" r:id="rId34"/>
    <p:sldId id="432" r:id="rId35"/>
    <p:sldId id="434" r:id="rId36"/>
    <p:sldId id="435" r:id="rId37"/>
    <p:sldId id="460" r:id="rId38"/>
    <p:sldId id="402" r:id="rId39"/>
    <p:sldId id="442" r:id="rId40"/>
    <p:sldId id="447" r:id="rId41"/>
    <p:sldId id="462" r:id="rId42"/>
    <p:sldId id="466" r:id="rId43"/>
    <p:sldId id="446" r:id="rId44"/>
    <p:sldId id="445" r:id="rId45"/>
    <p:sldId id="438" r:id="rId46"/>
    <p:sldId id="452" r:id="rId47"/>
    <p:sldId id="458" r:id="rId48"/>
    <p:sldId id="453" r:id="rId49"/>
    <p:sldId id="455" r:id="rId50"/>
    <p:sldId id="454" r:id="rId51"/>
    <p:sldId id="444" r:id="rId52"/>
    <p:sldId id="451" r:id="rId53"/>
    <p:sldId id="450" r:id="rId54"/>
    <p:sldId id="443" r:id="rId55"/>
    <p:sldId id="274" r:id="rId56"/>
    <p:sldId id="439" r:id="rId57"/>
    <p:sldId id="467" r:id="rId58"/>
    <p:sldId id="440" r:id="rId59"/>
  </p:sldIdLst>
  <p:sldSz cx="12192000" cy="6858000"/>
  <p:notesSz cx="6797675" cy="987266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なべたけんじ" initials="な" lastIdx="1" clrIdx="0">
    <p:extLst>
      <p:ext uri="{19B8F6BF-5375-455C-9EA6-DF929625EA0E}">
        <p15:presenceInfo xmlns:p15="http://schemas.microsoft.com/office/powerpoint/2012/main" userId="なべたけんじ"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91152" autoAdjust="0"/>
  </p:normalViewPr>
  <p:slideViewPr>
    <p:cSldViewPr snapToGrid="0">
      <p:cViewPr varScale="1">
        <p:scale>
          <a:sx n="101" d="100"/>
          <a:sy n="101" d="100"/>
        </p:scale>
        <p:origin x="100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commentAuthors" Target="commentAuthor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3" y="0"/>
            <a:ext cx="2945659" cy="495348"/>
          </a:xfrm>
          <a:prstGeom prst="rect">
            <a:avLst/>
          </a:prstGeom>
        </p:spPr>
        <p:txBody>
          <a:bodyPr vert="horz" lIns="91440" tIns="45720" rIns="91440" bIns="45720" rtlCol="0"/>
          <a:lstStyle>
            <a:lvl1pPr algn="r">
              <a:defRPr sz="1200"/>
            </a:lvl1pPr>
          </a:lstStyle>
          <a:p>
            <a:fld id="{909C4714-9A0C-4D3B-9EA2-3E1BB57F1A76}" type="datetimeFigureOut">
              <a:rPr kumimoji="1" lang="ja-JP" altLang="en-US" smtClean="0"/>
              <a:t>2026/4/6</a:t>
            </a:fld>
            <a:endParaRPr kumimoji="1" lang="ja-JP" altLang="en-US"/>
          </a:p>
        </p:txBody>
      </p:sp>
      <p:sp>
        <p:nvSpPr>
          <p:cNvPr id="4" name="スライド イメージ プレースホルダー 3"/>
          <p:cNvSpPr>
            <a:spLocks noGrp="1" noRot="1" noChangeAspect="1"/>
          </p:cNvSpPr>
          <p:nvPr>
            <p:ph type="sldImg" idx="2"/>
          </p:nvPr>
        </p:nvSpPr>
        <p:spPr>
          <a:xfrm>
            <a:off x="438150" y="1235075"/>
            <a:ext cx="5921375" cy="333057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768" y="4751221"/>
            <a:ext cx="5438140" cy="388736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7320"/>
            <a:ext cx="2945659" cy="49534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3" y="9377320"/>
            <a:ext cx="2945659" cy="495347"/>
          </a:xfrm>
          <a:prstGeom prst="rect">
            <a:avLst/>
          </a:prstGeom>
        </p:spPr>
        <p:txBody>
          <a:bodyPr vert="horz" lIns="91440" tIns="45720" rIns="91440" bIns="45720" rtlCol="0" anchor="b"/>
          <a:lstStyle>
            <a:lvl1pPr algn="r">
              <a:defRPr sz="1200"/>
            </a:lvl1pPr>
          </a:lstStyle>
          <a:p>
            <a:fld id="{427BBEED-8A9B-442C-992B-D52E840C9802}" type="slidenum">
              <a:rPr kumimoji="1" lang="ja-JP" altLang="en-US" smtClean="0"/>
              <a:t>‹#›</a:t>
            </a:fld>
            <a:endParaRPr kumimoji="1" lang="ja-JP" altLang="en-US"/>
          </a:p>
        </p:txBody>
      </p:sp>
    </p:spTree>
    <p:extLst>
      <p:ext uri="{BB962C8B-B14F-4D97-AF65-F5344CB8AC3E}">
        <p14:creationId xmlns:p14="http://schemas.microsoft.com/office/powerpoint/2010/main" val="216723033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0E5591-5B43-4819-A435-CEB7C4972D97}"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647193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0E5591-5B43-4819-A435-CEB7C4972D97}"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79871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0E5591-5B43-4819-A435-CEB7C4972D97}"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709372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0E5591-5B43-4819-A435-CEB7C4972D97}"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4709310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0E5591-5B43-4819-A435-CEB7C4972D97}"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87996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0E5591-5B43-4819-A435-CEB7C4972D97}"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1648617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0E5591-5B43-4819-A435-CEB7C4972D97}"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9697132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0E5591-5B43-4819-A435-CEB7C4972D97}"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7634957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0E5591-5B43-4819-A435-CEB7C4972D97}"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6823815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0E5591-5B43-4819-A435-CEB7C4972D97}"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6781651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0E5591-5B43-4819-A435-CEB7C4972D97}"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964473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0E5591-5B43-4819-A435-CEB7C4972D97}"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9590425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0E5591-5B43-4819-A435-CEB7C4972D97}"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9116120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0E5591-5B43-4819-A435-CEB7C4972D97}"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5698893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0E5591-5B43-4819-A435-CEB7C4972D97}"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5921964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0E5591-5B43-4819-A435-CEB7C4972D97}"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0183700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0E5591-5B43-4819-A435-CEB7C4972D97}"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1817616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0E5591-5B43-4819-A435-CEB7C4972D97}"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9900622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0E5591-5B43-4819-A435-CEB7C4972D97}"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3764234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0E5591-5B43-4819-A435-CEB7C4972D97}"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8704864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0E5591-5B43-4819-A435-CEB7C4972D97}"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7340710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0E5591-5B43-4819-A435-CEB7C4972D97}"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027441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0E5591-5B43-4819-A435-CEB7C4972D97}"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1119501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0E5591-5B43-4819-A435-CEB7C4972D97}"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6764107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0E5591-5B43-4819-A435-CEB7C4972D97}"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0268826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0E5591-5B43-4819-A435-CEB7C4972D97}"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6988894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0E5591-5B43-4819-A435-CEB7C4972D97}"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6711777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0E5591-5B43-4819-A435-CEB7C4972D97}"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8274955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0E5591-5B43-4819-A435-CEB7C4972D97}"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7393650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0E5591-5B43-4819-A435-CEB7C4972D97}"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7197185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0E5591-5B43-4819-A435-CEB7C4972D97}"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487801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0E5591-5B43-4819-A435-CEB7C4972D97}"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2300579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0E5591-5B43-4819-A435-CEB7C4972D97}"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005580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0E5591-5B43-4819-A435-CEB7C4972D97}"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829184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0E5591-5B43-4819-A435-CEB7C4972D97}"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1354172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0E5591-5B43-4819-A435-CEB7C4972D97}"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3105695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0E5591-5B43-4819-A435-CEB7C4972D97}"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736963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0E5591-5B43-4819-A435-CEB7C4972D97}"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492155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0E5591-5B43-4819-A435-CEB7C4972D97}"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4767793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0E5591-5B43-4819-A435-CEB7C4972D97}"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2550488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0E5591-5B43-4819-A435-CEB7C4972D97}"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7559409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0E5591-5B43-4819-A435-CEB7C4972D97}"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1841961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0E5591-5B43-4819-A435-CEB7C4972D97}"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4023778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0E5591-5B43-4819-A435-CEB7C4972D97}"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94036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0E5591-5B43-4819-A435-CEB7C4972D97}"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5465715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0E5591-5B43-4819-A435-CEB7C4972D97}"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3673303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0E5591-5B43-4819-A435-CEB7C4972D97}"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6473174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0E5591-5B43-4819-A435-CEB7C4972D97}"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364542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0E5591-5B43-4819-A435-CEB7C4972D97}"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308149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0E5591-5B43-4819-A435-CEB7C4972D97}"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1603528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0E5591-5B43-4819-A435-CEB7C4972D97}"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956498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0E5591-5B43-4819-A435-CEB7C4972D97}"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9777227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0E5591-5B43-4819-A435-CEB7C4972D97}"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183907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0E5591-5B43-4819-A435-CEB7C4972D97}"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812633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0E5591-5B43-4819-A435-CEB7C4972D97}"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6033815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hemeOverride" Target="../theme/themeOverride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cSld name="セクション見出し">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ja-JP" altLang="en-US"/>
              <a:t>マスター タイトルの書式設定</a:t>
            </a:r>
            <a:endParaRPr kumimoji="0" lang="en-US"/>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ja-JP" altLang="en-US"/>
              <a:t>マスター テキストの書式設定</a:t>
            </a:r>
          </a:p>
        </p:txBody>
      </p:sp>
      <p:sp>
        <p:nvSpPr>
          <p:cNvPr id="4" name="Date Placeholder 3"/>
          <p:cNvSpPr>
            <a:spLocks noGrp="1"/>
          </p:cNvSpPr>
          <p:nvPr>
            <p:ph type="dt" sz="half" idx="10"/>
          </p:nvPr>
        </p:nvSpPr>
        <p:spPr/>
        <p:txBody>
          <a:bodyPr/>
          <a:lstStyle/>
          <a:p>
            <a:pPr fontAlgn="base">
              <a:spcBef>
                <a:spcPct val="0"/>
              </a:spcBef>
              <a:spcAft>
                <a:spcPct val="0"/>
              </a:spcAft>
              <a:defRPr/>
            </a:pPr>
            <a:fld id="{4A7B1020-2849-41B7-A3F4-8497F4EB2C46}" type="datetime1">
              <a:rPr lang="ja-JP" altLang="en-US" smtClean="0">
                <a:solidFill>
                  <a:srgbClr val="DBF5F9">
                    <a:shade val="90000"/>
                  </a:srgbClr>
                </a:solidFill>
                <a:latin typeface="Calibri" pitchFamily="34" charset="0"/>
                <a:ea typeface="ＭＳ Ｐゴシック" pitchFamily="50" charset="-128"/>
              </a:rPr>
              <a:pPr fontAlgn="base">
                <a:spcBef>
                  <a:spcPct val="0"/>
                </a:spcBef>
                <a:spcAft>
                  <a:spcPct val="0"/>
                </a:spcAft>
                <a:defRPr/>
              </a:pPr>
              <a:t>2026/4/6</a:t>
            </a:fld>
            <a:endParaRPr lang="ja-JP" altLang="en-US">
              <a:solidFill>
                <a:srgbClr val="DBF5F9">
                  <a:shade val="90000"/>
                </a:srgbClr>
              </a:solidFill>
              <a:latin typeface="Calibri" pitchFamily="34" charset="0"/>
              <a:ea typeface="ＭＳ Ｐゴシック" pitchFamily="50" charset="-128"/>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US" dirty="0">
              <a:solidFill>
                <a:srgbClr val="DBF5F9">
                  <a:shade val="90000"/>
                </a:srgbClr>
              </a:solidFill>
              <a:latin typeface="Calibri" pitchFamily="34" charset="0"/>
              <a:ea typeface="ＭＳ Ｐゴシック" pitchFamily="50" charset="-128"/>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1BF73EC5-EDF2-4E74-BF6C-6E215FBCE645}" type="slidenum">
              <a:rPr lang="ja-JP" altLang="en-US" smtClean="0">
                <a:solidFill>
                  <a:srgbClr val="DBF5F9">
                    <a:shade val="90000"/>
                  </a:srgbClr>
                </a:solidFill>
                <a:latin typeface="Calibri" pitchFamily="34" charset="0"/>
                <a:ea typeface="ＭＳ Ｐゴシック" pitchFamily="50" charset="-128"/>
              </a:rPr>
              <a:pPr fontAlgn="base">
                <a:spcBef>
                  <a:spcPct val="0"/>
                </a:spcBef>
                <a:spcAft>
                  <a:spcPct val="0"/>
                </a:spcAft>
                <a:defRPr/>
              </a:pPr>
              <a:t>‹#›</a:t>
            </a:fld>
            <a:endParaRPr lang="ja-JP" altLang="en-US">
              <a:solidFill>
                <a:srgbClr val="DBF5F9">
                  <a:shade val="90000"/>
                </a:srgbClr>
              </a:solidFill>
              <a:latin typeface="Calibri" pitchFamily="34" charset="0"/>
              <a:ea typeface="ＭＳ Ｐゴシック" pitchFamily="50" charset="-128"/>
            </a:endParaRPr>
          </a:p>
        </p:txBody>
      </p:sp>
    </p:spTree>
    <p:extLst>
      <p:ext uri="{BB962C8B-B14F-4D97-AF65-F5344CB8AC3E}">
        <p14:creationId xmlns:p14="http://schemas.microsoft.com/office/powerpoint/2010/main" val="1885854566"/>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grpSp>
        <p:nvGrpSpPr>
          <p:cNvPr id="4" name="Group 11"/>
          <p:cNvGrpSpPr>
            <a:grpSpLocks/>
          </p:cNvGrpSpPr>
          <p:nvPr/>
        </p:nvGrpSpPr>
        <p:grpSpPr bwMode="auto">
          <a:xfrm>
            <a:off x="1564218" y="1392240"/>
            <a:ext cx="9038167" cy="923330"/>
            <a:chOff x="1172584" y="1381459"/>
            <a:chExt cx="6779110" cy="922735"/>
          </a:xfrm>
        </p:grpSpPr>
        <p:sp>
          <p:nvSpPr>
            <p:cNvPr id="5" name="TextBox 12"/>
            <p:cNvSpPr txBox="1">
              <a:spLocks noChangeArrowheads="1"/>
            </p:cNvSpPr>
            <p:nvPr/>
          </p:nvSpPr>
          <p:spPr bwMode="auto">
            <a:xfrm>
              <a:off x="4147772" y="1381459"/>
              <a:ext cx="657919" cy="922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5400" b="0" i="0" u="none" strike="noStrike" kern="1200" cap="none" spc="0" normalizeH="0" baseline="0" noProof="0" dirty="0">
                  <a:ln>
                    <a:noFill/>
                  </a:ln>
                  <a:solidFill>
                    <a:srgbClr val="DBA455"/>
                  </a:solidFill>
                  <a:effectLst/>
                  <a:uLnTx/>
                  <a:uFillTx/>
                  <a:latin typeface="Wingdings" pitchFamily="2" charset="2"/>
                  <a:ea typeface="ＭＳ Ｐゴシック" pitchFamily="50" charset="-128"/>
                  <a:cs typeface="+mn-cs"/>
                </a:rPr>
                <a:t></a:t>
              </a:r>
            </a:p>
          </p:txBody>
        </p:sp>
        <p:cxnSp>
          <p:nvCxnSpPr>
            <p:cNvPr id="6" name="Straight Connector 13"/>
            <p:cNvCxnSpPr/>
            <p:nvPr/>
          </p:nvCxnSpPr>
          <p:spPr>
            <a:xfrm rot="10800000">
              <a:off x="1172584" y="1925620"/>
              <a:ext cx="3119660"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7" name="Straight Connector 14"/>
            <p:cNvCxnSpPr/>
            <p:nvPr/>
          </p:nvCxnSpPr>
          <p:spPr>
            <a:xfrm rot="10800000">
              <a:off x="4832033" y="1922447"/>
              <a:ext cx="3119661"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1" name="Title 10"/>
          <p:cNvSpPr>
            <a:spLocks noGrp="1"/>
          </p:cNvSpPr>
          <p:nvPr>
            <p:ph type="title"/>
          </p:nvPr>
        </p:nvSpPr>
        <p:spPr/>
        <p:txBody>
          <a:bodyPr/>
          <a:lstStyle/>
          <a:p>
            <a:r>
              <a:rPr lang="ja-JP" altLang="en-US"/>
              <a:t>マスター タイトルの書式設定</a:t>
            </a:r>
            <a:endParaRPr lang="en-US"/>
          </a:p>
        </p:txBody>
      </p:sp>
      <p:sp>
        <p:nvSpPr>
          <p:cNvPr id="8" name="Date Placeholder 3"/>
          <p:cNvSpPr>
            <a:spLocks noGrp="1"/>
          </p:cNvSpPr>
          <p:nvPr>
            <p:ph type="dt" sz="half" idx="10"/>
          </p:nvPr>
        </p:nvSpPr>
        <p:spPr/>
        <p:txBody>
          <a:bodyPr/>
          <a:lstStyle>
            <a:lvl1pPr>
              <a:defRPr/>
            </a:lvl1pPr>
          </a:lstStyle>
          <a:p>
            <a:pPr fontAlgn="base">
              <a:spcBef>
                <a:spcPct val="0"/>
              </a:spcBef>
              <a:spcAft>
                <a:spcPct val="0"/>
              </a:spcAft>
              <a:defRPr/>
            </a:pPr>
            <a:fld id="{B48B4457-9E42-4DB7-A6B3-5ECBE973FDF8}" type="datetime1">
              <a:rPr lang="ja-JP" altLang="en-US" smtClean="0">
                <a:solidFill>
                  <a:srgbClr val="895D1D"/>
                </a:solidFill>
                <a:latin typeface="Calibri" pitchFamily="34" charset="0"/>
                <a:ea typeface="ＭＳ Ｐゴシック" pitchFamily="50" charset="-128"/>
              </a:rPr>
              <a:pPr fontAlgn="base">
                <a:spcBef>
                  <a:spcPct val="0"/>
                </a:spcBef>
                <a:spcAft>
                  <a:spcPct val="0"/>
                </a:spcAft>
                <a:defRPr/>
              </a:pPr>
              <a:t>2026/4/6</a:t>
            </a:fld>
            <a:endParaRPr lang="ja-JP" altLang="en-US">
              <a:solidFill>
                <a:srgbClr val="895D1D"/>
              </a:solidFill>
              <a:latin typeface="Calibri" pitchFamily="34" charset="0"/>
              <a:ea typeface="ＭＳ Ｐゴシック" pitchFamily="50" charset="-128"/>
            </a:endParaRPr>
          </a:p>
        </p:txBody>
      </p:sp>
      <p:sp>
        <p:nvSpPr>
          <p:cNvPr id="9"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dirty="0">
              <a:solidFill>
                <a:srgbClr val="895D1D"/>
              </a:solidFill>
              <a:latin typeface="Calibri" pitchFamily="34" charset="0"/>
              <a:ea typeface="ＭＳ Ｐゴシック" pitchFamily="50" charset="-128"/>
            </a:endParaRPr>
          </a:p>
        </p:txBody>
      </p:sp>
      <p:sp>
        <p:nvSpPr>
          <p:cNvPr id="10"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E45BA4EA-5EFA-460C-8880-04B9C92D5A26}" type="slidenum">
              <a:rPr lang="ja-JP" altLang="en-US" smtClean="0">
                <a:solidFill>
                  <a:srgbClr val="895D1D"/>
                </a:solidFill>
                <a:latin typeface="Calibri" pitchFamily="34" charset="0"/>
                <a:ea typeface="ＭＳ Ｐゴシック" pitchFamily="50" charset="-128"/>
              </a:rPr>
              <a:pPr fontAlgn="base">
                <a:spcBef>
                  <a:spcPct val="0"/>
                </a:spcBef>
                <a:spcAft>
                  <a:spcPct val="0"/>
                </a:spcAft>
                <a:defRPr/>
              </a:pPr>
              <a:t>‹#›</a:t>
            </a:fld>
            <a:endParaRPr lang="ja-JP" altLang="en-US">
              <a:solidFill>
                <a:srgbClr val="895D1D"/>
              </a:solidFill>
              <a:latin typeface="Calibri" pitchFamily="34" charset="0"/>
              <a:ea typeface="ＭＳ Ｐゴシック" pitchFamily="50" charset="-128"/>
            </a:endParaRPr>
          </a:p>
        </p:txBody>
      </p:sp>
    </p:spTree>
    <p:extLst>
      <p:ext uri="{BB962C8B-B14F-4D97-AF65-F5344CB8AC3E}">
        <p14:creationId xmlns:p14="http://schemas.microsoft.com/office/powerpoint/2010/main" val="162672961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cSld name="タイトル スライド">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Picture 6" descr="CoverOverlay.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7"/>
          <p:cNvGrpSpPr/>
          <p:nvPr/>
        </p:nvGrpSpPr>
        <p:grpSpPr>
          <a:xfrm>
            <a:off x="1592135" y="2887530"/>
            <a:ext cx="9038813" cy="923330"/>
            <a:chOff x="1172584" y="1381459"/>
            <a:chExt cx="6779110" cy="923330"/>
          </a:xfrm>
          <a:effectLst>
            <a:outerShdw blurRad="38100" dist="12700" dir="16200000" rotWithShape="0">
              <a:prstClr val="black">
                <a:alpha val="30000"/>
              </a:prstClr>
            </a:outerShdw>
          </a:effectLst>
        </p:grpSpPr>
        <p:sp>
          <p:nvSpPr>
            <p:cNvPr id="6" name="TextBox 8"/>
            <p:cNvSpPr txBox="1"/>
            <p:nvPr/>
          </p:nvSpPr>
          <p:spPr>
            <a:xfrm>
              <a:off x="4147073" y="1381459"/>
              <a:ext cx="657872" cy="923330"/>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5400" b="0" i="0" u="none" strike="noStrike" kern="1200" cap="none" spc="0" normalizeH="0" baseline="0" noProof="0" dirty="0">
                  <a:ln w="3175">
                    <a:solidFill>
                      <a:srgbClr val="ECE9C6">
                        <a:alpha val="60000"/>
                      </a:srgbClr>
                    </a:solidFill>
                  </a:ln>
                  <a:solidFill>
                    <a:srgbClr val="ECE9C6">
                      <a:lumMod val="90000"/>
                    </a:srgbClr>
                  </a:solidFill>
                  <a:effectLst>
                    <a:outerShdw blurRad="34925" dist="12700" dir="14400000" algn="ctr" rotWithShape="0">
                      <a:srgbClr val="000000">
                        <a:alpha val="21000"/>
                      </a:srgbClr>
                    </a:outerShdw>
                  </a:effectLst>
                  <a:uLnTx/>
                  <a:uFillTx/>
                  <a:latin typeface="Wingdings" pitchFamily="2" charset="2"/>
                  <a:ea typeface="ＭＳ Ｐゴシック" pitchFamily="50" charset="-128"/>
                  <a:cs typeface="+mn-cs"/>
                </a:rPr>
                <a:t></a:t>
              </a:r>
            </a:p>
          </p:txBody>
        </p:sp>
        <p:cxnSp>
          <p:nvCxnSpPr>
            <p:cNvPr id="7"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8"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77788" y="1387737"/>
            <a:ext cx="9036424"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828800" y="3767862"/>
            <a:ext cx="85344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9" name="Date Placeholder 3"/>
          <p:cNvSpPr>
            <a:spLocks noGrp="1"/>
          </p:cNvSpPr>
          <p:nvPr>
            <p:ph type="dt" sz="half" idx="10"/>
          </p:nvPr>
        </p:nvSpPr>
        <p:spPr/>
        <p:txBody>
          <a:bodyPr/>
          <a:lstStyle>
            <a:lvl1pPr>
              <a:defRPr>
                <a:solidFill>
                  <a:schemeClr val="tx2"/>
                </a:solidFill>
              </a:defRPr>
            </a:lvl1pPr>
          </a:lstStyle>
          <a:p>
            <a:pPr fontAlgn="base">
              <a:spcBef>
                <a:spcPct val="0"/>
              </a:spcBef>
              <a:spcAft>
                <a:spcPct val="0"/>
              </a:spcAft>
              <a:defRPr/>
            </a:pPr>
            <a:fld id="{E220EDE0-91A8-4E29-882A-A5ADDDD538FD}" type="datetime1">
              <a:rPr lang="ja-JP" altLang="en-US" smtClean="0">
                <a:solidFill>
                  <a:srgbClr val="ECE9C6"/>
                </a:solidFill>
                <a:latin typeface="Calibri" pitchFamily="34" charset="0"/>
                <a:ea typeface="ＭＳ Ｐゴシック" pitchFamily="50" charset="-128"/>
              </a:rPr>
              <a:pPr fontAlgn="base">
                <a:spcBef>
                  <a:spcPct val="0"/>
                </a:spcBef>
                <a:spcAft>
                  <a:spcPct val="0"/>
                </a:spcAft>
                <a:defRPr/>
              </a:pPr>
              <a:t>2026/4/6</a:t>
            </a:fld>
            <a:endParaRPr lang="ja-JP" altLang="en-US">
              <a:solidFill>
                <a:srgbClr val="ECE9C6"/>
              </a:solidFill>
              <a:latin typeface="Calibri" pitchFamily="34" charset="0"/>
              <a:ea typeface="ＭＳ Ｐゴシック" pitchFamily="50" charset="-128"/>
            </a:endParaRPr>
          </a:p>
        </p:txBody>
      </p:sp>
      <p:sp>
        <p:nvSpPr>
          <p:cNvPr id="10" name="Footer Placeholder 4"/>
          <p:cNvSpPr>
            <a:spLocks noGrp="1"/>
          </p:cNvSpPr>
          <p:nvPr>
            <p:ph type="ftr" sz="quarter" idx="11"/>
          </p:nvPr>
        </p:nvSpPr>
        <p:spPr/>
        <p:txBody>
          <a:bodyPr/>
          <a:lstStyle>
            <a:lvl1pPr>
              <a:defRPr>
                <a:solidFill>
                  <a:schemeClr val="tx2"/>
                </a:solidFill>
              </a:defRPr>
            </a:lvl1pPr>
          </a:lstStyle>
          <a:p>
            <a:pPr fontAlgn="base">
              <a:spcBef>
                <a:spcPct val="0"/>
              </a:spcBef>
              <a:spcAft>
                <a:spcPct val="0"/>
              </a:spcAft>
              <a:defRPr/>
            </a:pPr>
            <a:endParaRPr lang="en-US" dirty="0">
              <a:solidFill>
                <a:srgbClr val="ECE9C6"/>
              </a:solidFill>
              <a:latin typeface="Calibri" pitchFamily="34" charset="0"/>
              <a:ea typeface="ＭＳ Ｐゴシック" pitchFamily="50" charset="-128"/>
            </a:endParaRPr>
          </a:p>
        </p:txBody>
      </p:sp>
      <p:sp>
        <p:nvSpPr>
          <p:cNvPr id="11" name="Slide Number Placeholder 5"/>
          <p:cNvSpPr>
            <a:spLocks noGrp="1"/>
          </p:cNvSpPr>
          <p:nvPr>
            <p:ph type="sldNum" sz="quarter" idx="12"/>
          </p:nvPr>
        </p:nvSpPr>
        <p:spPr/>
        <p:txBody>
          <a:bodyPr/>
          <a:lstStyle>
            <a:lvl1pPr>
              <a:defRPr>
                <a:solidFill>
                  <a:schemeClr val="tx2"/>
                </a:solidFill>
              </a:defRPr>
            </a:lvl1pPr>
          </a:lstStyle>
          <a:p>
            <a:pPr fontAlgn="base">
              <a:spcBef>
                <a:spcPct val="0"/>
              </a:spcBef>
              <a:spcAft>
                <a:spcPct val="0"/>
              </a:spcAft>
              <a:defRPr/>
            </a:pPr>
            <a:fld id="{FFF04AA5-E91C-41C4-851B-8D59C9791F63}" type="slidenum">
              <a:rPr lang="ja-JP" altLang="en-US" smtClean="0">
                <a:solidFill>
                  <a:srgbClr val="ECE9C6"/>
                </a:solidFill>
                <a:latin typeface="Calibri" pitchFamily="34" charset="0"/>
                <a:ea typeface="ＭＳ Ｐゴシック" pitchFamily="50" charset="-128"/>
              </a:rPr>
              <a:pPr fontAlgn="base">
                <a:spcBef>
                  <a:spcPct val="0"/>
                </a:spcBef>
                <a:spcAft>
                  <a:spcPct val="0"/>
                </a:spcAft>
                <a:defRPr/>
              </a:pPr>
              <a:t>‹#›</a:t>
            </a:fld>
            <a:endParaRPr lang="ja-JP" altLang="en-US" dirty="0">
              <a:solidFill>
                <a:srgbClr val="ECE9C6"/>
              </a:solidFill>
              <a:latin typeface="Calibri" pitchFamily="34" charset="0"/>
              <a:ea typeface="ＭＳ Ｐゴシック" pitchFamily="50" charset="-128"/>
            </a:endParaRPr>
          </a:p>
        </p:txBody>
      </p:sp>
    </p:spTree>
    <p:extLst>
      <p:ext uri="{BB962C8B-B14F-4D97-AF65-F5344CB8AC3E}">
        <p14:creationId xmlns:p14="http://schemas.microsoft.com/office/powerpoint/2010/main" val="4114911427"/>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dirty="0">
              <a:solidFill>
                <a:schemeClr val="tx1"/>
              </a:solidFill>
              <a:latin typeface="+mn-lt"/>
              <a:ea typeface="+mn-ea"/>
              <a:cs typeface="+mn-cs"/>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dirty="0">
              <a:solidFill>
                <a:schemeClr val="tx1"/>
              </a:solidFill>
              <a:latin typeface="+mn-lt"/>
              <a:ea typeface="+mn-ea"/>
              <a:cs typeface="+mn-cs"/>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ja-JP" altLang="en-US"/>
              <a:t>マスター タイトルの書式設定</a:t>
            </a:r>
            <a:endParaRPr kumimoji="0" lang="en-US"/>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ja-JP" altLang="en-US"/>
              <a:t>マスター テキストの書式設定</a:t>
            </a:r>
          </a:p>
          <a:p>
            <a:pPr lvl="1" eaLnBrk="1" latinLnBrk="0" hangingPunct="1"/>
            <a:r>
              <a:rPr kumimoji="0" lang="ja-JP" altLang="en-US"/>
              <a:t>第 </a:t>
            </a:r>
            <a:r>
              <a:rPr kumimoji="0" lang="en-US" altLang="ja-JP"/>
              <a:t>2 </a:t>
            </a:r>
            <a:r>
              <a:rPr kumimoji="0" lang="ja-JP" altLang="en-US"/>
              <a:t>レベル</a:t>
            </a:r>
          </a:p>
          <a:p>
            <a:pPr lvl="2" eaLnBrk="1" latinLnBrk="0" hangingPunct="1"/>
            <a:r>
              <a:rPr kumimoji="0" lang="ja-JP" altLang="en-US"/>
              <a:t>第 </a:t>
            </a:r>
            <a:r>
              <a:rPr kumimoji="0" lang="en-US" altLang="ja-JP"/>
              <a:t>3 </a:t>
            </a:r>
            <a:r>
              <a:rPr kumimoji="0" lang="ja-JP" altLang="en-US"/>
              <a:t>レベル</a:t>
            </a:r>
          </a:p>
          <a:p>
            <a:pPr lvl="3" eaLnBrk="1" latinLnBrk="0" hangingPunct="1"/>
            <a:r>
              <a:rPr kumimoji="0" lang="ja-JP" altLang="en-US"/>
              <a:t>第 </a:t>
            </a:r>
            <a:r>
              <a:rPr kumimoji="0" lang="en-US" altLang="ja-JP"/>
              <a:t>4 </a:t>
            </a:r>
            <a:r>
              <a:rPr kumimoji="0" lang="ja-JP" altLang="en-US"/>
              <a:t>レベル</a:t>
            </a:r>
          </a:p>
          <a:p>
            <a:pPr lvl="4" eaLnBrk="1" latinLnBrk="0" hangingPunct="1"/>
            <a:r>
              <a:rPr kumimoji="0" lang="ja-JP" altLang="en-US"/>
              <a:t>第 </a:t>
            </a:r>
            <a:r>
              <a:rPr kumimoji="0" lang="en-US" altLang="ja-JP"/>
              <a:t>5 </a:t>
            </a:r>
            <a:r>
              <a:rPr kumimoji="0" lang="ja-JP" altLang="en-US"/>
              <a:t>レベル</a:t>
            </a:r>
            <a:endParaRPr kumimoji="0" lang="en-US"/>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fld id="{1469ADE0-5187-4B0B-A36D-1FC9A2C34AD1}" type="datetime1">
              <a:rPr lang="ja-JP" altLang="en-US" smtClean="0"/>
              <a:pPr>
                <a:defRPr/>
              </a:pPr>
              <a:t>2026/4/6</a:t>
            </a:fld>
            <a:endParaRPr lang="ja-JP" altLang="en-US"/>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dirty="0"/>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a:defRPr/>
            </a:pPr>
            <a:fld id="{6E96F4AC-8C3E-4593-8136-B907550E2A85}" type="slidenum">
              <a:rPr lang="ja-JP" altLang="en-US" smtClean="0"/>
              <a:pPr>
                <a:defRPr/>
              </a:pPr>
              <a:t>‹#›</a:t>
            </a:fld>
            <a:endParaRPr lang="ja-JP" altLang="en-US"/>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grpSp>
    </p:spTree>
    <p:extLst>
      <p:ext uri="{BB962C8B-B14F-4D97-AF65-F5344CB8AC3E}">
        <p14:creationId xmlns:p14="http://schemas.microsoft.com/office/powerpoint/2010/main" val="3002173634"/>
      </p:ext>
    </p:extLst>
  </p:cSld>
  <p:clrMap bg1="lt1" tx1="dk1" bg2="lt2" tx2="dk2" accent1="accent1" accent2="accent2" accent3="accent3" accent4="accent4" accent5="accent5" accent6="accent6" hlink="hlink" folHlink="folHlink"/>
  <p:sldLayoutIdLst>
    <p:sldLayoutId id="2147483661" r:id="rId1"/>
  </p:sldLayoutIdLst>
  <p:hf hdr="0" ftr="0" dt="0"/>
  <p:txStyles>
    <p:titleStyle>
      <a:lvl1pPr algn="l" rtl="0" eaLnBrk="1" latinLnBrk="0" hangingPunct="1">
        <a:spcBef>
          <a:spcPct val="0"/>
        </a:spcBef>
        <a:buNone/>
        <a:defRPr kumimoji="1"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1"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1"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1"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1"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1"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1"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1"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1"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1" sz="1400" kern="1200" baseline="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2053" name="Title Placeholder 1"/>
          <p:cNvSpPr>
            <a:spLocks noGrp="1"/>
          </p:cNvSpPr>
          <p:nvPr>
            <p:ph type="title"/>
          </p:nvPr>
        </p:nvSpPr>
        <p:spPr bwMode="auto">
          <a:xfrm>
            <a:off x="918634" y="569913"/>
            <a:ext cx="10342033"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endParaRPr lang="en-US" altLang="ja-JP"/>
          </a:p>
        </p:txBody>
      </p:sp>
      <p:sp>
        <p:nvSpPr>
          <p:cNvPr id="2054" name="Text Placeholder 2"/>
          <p:cNvSpPr>
            <a:spLocks noGrp="1"/>
          </p:cNvSpPr>
          <p:nvPr>
            <p:ph type="body" idx="1"/>
          </p:nvPr>
        </p:nvSpPr>
        <p:spPr bwMode="auto">
          <a:xfrm>
            <a:off x="931334" y="2247901"/>
            <a:ext cx="10329333" cy="387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ltLang="ja-JP"/>
          </a:p>
        </p:txBody>
      </p:sp>
      <p:sp>
        <p:nvSpPr>
          <p:cNvPr id="4" name="Date Placeholder 3"/>
          <p:cNvSpPr>
            <a:spLocks noGrp="1"/>
          </p:cNvSpPr>
          <p:nvPr>
            <p:ph type="dt" sz="half" idx="2"/>
          </p:nvPr>
        </p:nvSpPr>
        <p:spPr>
          <a:xfrm>
            <a:off x="480484" y="6161089"/>
            <a:ext cx="2844800" cy="365125"/>
          </a:xfrm>
          <a:prstGeom prst="rect">
            <a:avLst/>
          </a:prstGeom>
        </p:spPr>
        <p:txBody>
          <a:bodyPr vert="horz" lIns="91440" tIns="45720" rIns="91440" bIns="45720" rtlCol="0" anchor="ctr"/>
          <a:lstStyle>
            <a:lvl1pPr algn="l">
              <a:defRPr sz="1200">
                <a:solidFill>
                  <a:schemeClr val="tx2"/>
                </a:solidFill>
              </a:defRPr>
            </a:lvl1pPr>
          </a:lstStyle>
          <a:p>
            <a:pPr>
              <a:defRPr/>
            </a:pPr>
            <a:fld id="{1469ADE0-5187-4B0B-A36D-1FC9A2C34AD1}" type="datetime1">
              <a:rPr lang="ja-JP" altLang="en-US"/>
              <a:pPr>
                <a:defRPr/>
              </a:pPr>
              <a:t>2026/4/6</a:t>
            </a:fld>
            <a:endParaRPr lang="ja-JP" altLang="en-US"/>
          </a:p>
        </p:txBody>
      </p:sp>
      <p:sp>
        <p:nvSpPr>
          <p:cNvPr id="5" name="Footer Placeholder 4"/>
          <p:cNvSpPr>
            <a:spLocks noGrp="1"/>
          </p:cNvSpPr>
          <p:nvPr>
            <p:ph type="ftr" sz="quarter" idx="3"/>
          </p:nvPr>
        </p:nvSpPr>
        <p:spPr>
          <a:xfrm>
            <a:off x="4165600" y="6161089"/>
            <a:ext cx="3860800" cy="365125"/>
          </a:xfrm>
          <a:prstGeom prst="rect">
            <a:avLst/>
          </a:prstGeom>
        </p:spPr>
        <p:txBody>
          <a:bodyPr vert="horz" lIns="91440" tIns="45720" rIns="91440" bIns="45720" rtlCol="0" anchor="ctr"/>
          <a:lstStyle>
            <a:lvl1pPr algn="ctr">
              <a:defRPr sz="1200">
                <a:solidFill>
                  <a:schemeClr val="tx2"/>
                </a:solidFill>
              </a:defRPr>
            </a:lvl1pPr>
          </a:lstStyle>
          <a:p>
            <a:pPr>
              <a:defRPr/>
            </a:pPr>
            <a:endParaRPr lang="en-US" dirty="0"/>
          </a:p>
        </p:txBody>
      </p:sp>
      <p:sp>
        <p:nvSpPr>
          <p:cNvPr id="6" name="Slide Number Placeholder 5"/>
          <p:cNvSpPr>
            <a:spLocks noGrp="1"/>
          </p:cNvSpPr>
          <p:nvPr>
            <p:ph type="sldNum" sz="quarter" idx="4"/>
          </p:nvPr>
        </p:nvSpPr>
        <p:spPr>
          <a:xfrm>
            <a:off x="8851900" y="6161089"/>
            <a:ext cx="2844800" cy="365125"/>
          </a:xfrm>
          <a:prstGeom prst="rect">
            <a:avLst/>
          </a:prstGeom>
        </p:spPr>
        <p:txBody>
          <a:bodyPr vert="horz" lIns="91440" tIns="45720" rIns="91440" bIns="45720" rtlCol="0" anchor="ctr"/>
          <a:lstStyle>
            <a:lvl1pPr algn="r">
              <a:defRPr sz="1200">
                <a:solidFill>
                  <a:schemeClr val="tx2"/>
                </a:solidFill>
              </a:defRPr>
            </a:lvl1pPr>
          </a:lstStyle>
          <a:p>
            <a:pPr>
              <a:defRPr/>
            </a:pPr>
            <a:fld id="{6E96F4AC-8C3E-4593-8136-B907550E2A85}" type="slidenum">
              <a:rPr lang="ja-JP" altLang="en-US"/>
              <a:pPr>
                <a:defRPr/>
              </a:pPr>
              <a:t>‹#›</a:t>
            </a:fld>
            <a:endParaRPr lang="ja-JP" altLang="en-US"/>
          </a:p>
        </p:txBody>
      </p:sp>
    </p:spTree>
    <p:extLst>
      <p:ext uri="{BB962C8B-B14F-4D97-AF65-F5344CB8AC3E}">
        <p14:creationId xmlns:p14="http://schemas.microsoft.com/office/powerpoint/2010/main" val="4251235255"/>
      </p:ext>
    </p:extLst>
  </p:cSld>
  <p:clrMap bg1="lt1" tx1="dk1" bg2="lt2" tx2="dk2" accent1="accent1" accent2="accent2" accent3="accent3" accent4="accent4" accent5="accent5" accent6="accent6" hlink="hlink" folHlink="folHlink"/>
  <p:sldLayoutIdLst>
    <p:sldLayoutId id="2147483663" r:id="rId1"/>
    <p:sldLayoutId id="2147483664" r:id="rId2"/>
  </p:sldLayoutIdLst>
  <p:hf hdr="0" ftr="0" dt="0"/>
  <p:txStyles>
    <p:titleStyle>
      <a:lvl1pPr algn="ctr" rtl="0" eaLnBrk="0" fontAlgn="base" hangingPunct="0">
        <a:spcBef>
          <a:spcPct val="0"/>
        </a:spcBef>
        <a:spcAft>
          <a:spcPct val="0"/>
        </a:spcAft>
        <a:defRPr kumimoji="1" sz="5400" kern="1200">
          <a:solidFill>
            <a:schemeClr val="tx2"/>
          </a:solidFill>
          <a:latin typeface="+mj-lt"/>
          <a:ea typeface="+mj-ea"/>
          <a:cs typeface="+mj-cs"/>
        </a:defRPr>
      </a:lvl1pPr>
      <a:lvl2pPr algn="ctr" rtl="0" eaLnBrk="0" fontAlgn="base" hangingPunct="0">
        <a:spcBef>
          <a:spcPct val="0"/>
        </a:spcBef>
        <a:spcAft>
          <a:spcPct val="0"/>
        </a:spcAft>
        <a:defRPr kumimoji="1" sz="5400">
          <a:solidFill>
            <a:schemeClr val="tx2"/>
          </a:solidFill>
          <a:latin typeface="Book Antiqua" pitchFamily="18" charset="0"/>
          <a:ea typeface="HGS明朝E" pitchFamily="18" charset="-128"/>
        </a:defRPr>
      </a:lvl2pPr>
      <a:lvl3pPr algn="ctr" rtl="0" eaLnBrk="0" fontAlgn="base" hangingPunct="0">
        <a:spcBef>
          <a:spcPct val="0"/>
        </a:spcBef>
        <a:spcAft>
          <a:spcPct val="0"/>
        </a:spcAft>
        <a:defRPr kumimoji="1" sz="5400">
          <a:solidFill>
            <a:schemeClr val="tx2"/>
          </a:solidFill>
          <a:latin typeface="Book Antiqua" pitchFamily="18" charset="0"/>
          <a:ea typeface="HGS明朝E" pitchFamily="18" charset="-128"/>
        </a:defRPr>
      </a:lvl3pPr>
      <a:lvl4pPr algn="ctr" rtl="0" eaLnBrk="0" fontAlgn="base" hangingPunct="0">
        <a:spcBef>
          <a:spcPct val="0"/>
        </a:spcBef>
        <a:spcAft>
          <a:spcPct val="0"/>
        </a:spcAft>
        <a:defRPr kumimoji="1" sz="5400">
          <a:solidFill>
            <a:schemeClr val="tx2"/>
          </a:solidFill>
          <a:latin typeface="Book Antiqua" pitchFamily="18" charset="0"/>
          <a:ea typeface="HGS明朝E" pitchFamily="18" charset="-128"/>
        </a:defRPr>
      </a:lvl4pPr>
      <a:lvl5pPr algn="ctr" rtl="0" eaLnBrk="0" fontAlgn="base" hangingPunct="0">
        <a:spcBef>
          <a:spcPct val="0"/>
        </a:spcBef>
        <a:spcAft>
          <a:spcPct val="0"/>
        </a:spcAft>
        <a:defRPr kumimoji="1" sz="5400">
          <a:solidFill>
            <a:schemeClr val="tx2"/>
          </a:solidFill>
          <a:latin typeface="Book Antiqua" pitchFamily="18" charset="0"/>
          <a:ea typeface="HGS明朝E" pitchFamily="18" charset="-128"/>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65125" indent="-365125" algn="l" rtl="0" eaLnBrk="0" fontAlgn="base" hangingPunct="0">
        <a:spcBef>
          <a:spcPct val="20000"/>
        </a:spcBef>
        <a:spcAft>
          <a:spcPct val="0"/>
        </a:spcAft>
        <a:buClr>
          <a:schemeClr val="accent1"/>
        </a:buClr>
        <a:buFont typeface="Wingdings" pitchFamily="2" charset="2"/>
        <a:buChar char=""/>
        <a:defRPr kumimoji="1" sz="2400" kern="1200">
          <a:solidFill>
            <a:srgbClr val="262626"/>
          </a:solidFill>
          <a:latin typeface="+mn-lt"/>
          <a:ea typeface="+mn-ea"/>
          <a:cs typeface="+mn-cs"/>
        </a:defRPr>
      </a:lvl1pPr>
      <a:lvl2pPr marL="776288" indent="-365125" algn="l" rtl="0" eaLnBrk="0" fontAlgn="base" hangingPunct="0">
        <a:spcBef>
          <a:spcPct val="20000"/>
        </a:spcBef>
        <a:spcAft>
          <a:spcPct val="0"/>
        </a:spcAft>
        <a:buClr>
          <a:schemeClr val="accent1"/>
        </a:buClr>
        <a:buFont typeface="Wingdings" pitchFamily="2" charset="2"/>
        <a:buChar char=""/>
        <a:defRPr kumimoji="1" sz="2200" kern="1200">
          <a:solidFill>
            <a:srgbClr val="262626"/>
          </a:solidFill>
          <a:latin typeface="+mn-lt"/>
          <a:ea typeface="+mn-ea"/>
          <a:cs typeface="+mn-cs"/>
        </a:defRPr>
      </a:lvl2pPr>
      <a:lvl3pPr marL="1143000" indent="-365125" algn="l" rtl="0" eaLnBrk="0" fontAlgn="base" hangingPunct="0">
        <a:spcBef>
          <a:spcPct val="20000"/>
        </a:spcBef>
        <a:spcAft>
          <a:spcPct val="0"/>
        </a:spcAft>
        <a:buClr>
          <a:schemeClr val="accent1"/>
        </a:buClr>
        <a:buFont typeface="Wingdings" pitchFamily="2" charset="2"/>
        <a:buChar char=""/>
        <a:defRPr kumimoji="1" sz="2000" kern="1200">
          <a:solidFill>
            <a:srgbClr val="262626"/>
          </a:solidFill>
          <a:latin typeface="+mn-lt"/>
          <a:ea typeface="+mn-ea"/>
          <a:cs typeface="+mn-cs"/>
        </a:defRPr>
      </a:lvl3pPr>
      <a:lvl4pPr marL="1508125" indent="-319088" algn="l" rtl="0" eaLnBrk="0" fontAlgn="base" hangingPunct="0">
        <a:spcBef>
          <a:spcPct val="20000"/>
        </a:spcBef>
        <a:spcAft>
          <a:spcPct val="0"/>
        </a:spcAft>
        <a:buClr>
          <a:schemeClr val="accent1"/>
        </a:buClr>
        <a:buFont typeface="Wingdings" pitchFamily="2" charset="2"/>
        <a:buChar char=""/>
        <a:defRPr kumimoji="1" kern="1200">
          <a:solidFill>
            <a:srgbClr val="262626"/>
          </a:solidFill>
          <a:latin typeface="+mn-lt"/>
          <a:ea typeface="+mn-ea"/>
          <a:cs typeface="+mn-cs"/>
        </a:defRPr>
      </a:lvl4pPr>
      <a:lvl5pPr marL="1828800" indent="-319088" algn="l" rtl="0" eaLnBrk="0" fontAlgn="base" hangingPunct="0">
        <a:spcBef>
          <a:spcPct val="20000"/>
        </a:spcBef>
        <a:spcAft>
          <a:spcPct val="0"/>
        </a:spcAft>
        <a:buClr>
          <a:schemeClr val="accent1"/>
        </a:buClr>
        <a:buFont typeface="Wingdings" pitchFamily="2" charset="2"/>
        <a:buChar char=""/>
        <a:defRPr kumimoji="1" sz="1600" kern="1200">
          <a:solidFill>
            <a:srgbClr val="262626"/>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kumimoji="1"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kumimoji="1"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kumimoji="1"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kumimoji="1" sz="14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タイトル 1"/>
          <p:cNvSpPr>
            <a:spLocks noGrp="1"/>
          </p:cNvSpPr>
          <p:nvPr>
            <p:ph type="ctrTitle"/>
          </p:nvPr>
        </p:nvSpPr>
        <p:spPr>
          <a:xfrm>
            <a:off x="2567608" y="1628800"/>
            <a:ext cx="7200800" cy="1440160"/>
          </a:xfrm>
        </p:spPr>
        <p:txBody>
          <a:bodyPr rtlCol="0">
            <a:noAutofit/>
          </a:bodyPr>
          <a:lstStyle/>
          <a:p>
            <a:pPr eaLnBrk="1" fontAlgn="auto" hangingPunct="1">
              <a:spcAft>
                <a:spcPts val="0"/>
              </a:spcAft>
              <a:defRPr/>
            </a:pPr>
            <a:r>
              <a:rPr lang="ja-JP" altLang="en-US" sz="4000" dirty="0"/>
              <a:t>農地法の基礎と許可申請</a:t>
            </a:r>
            <a:br>
              <a:rPr lang="en-US" altLang="ja-JP" sz="2000" dirty="0"/>
            </a:br>
            <a:br>
              <a:rPr lang="en-US" altLang="ja-JP" sz="2000" dirty="0"/>
            </a:br>
            <a:r>
              <a:rPr lang="ja-JP" altLang="en-US" sz="2400" dirty="0"/>
              <a:t>－その２・・法の意味と４条・５条許可申請</a:t>
            </a:r>
            <a:r>
              <a:rPr lang="en-US" altLang="ja-JP" sz="2800" dirty="0"/>
              <a:t>―</a:t>
            </a:r>
            <a:endParaRPr lang="ja-JP" altLang="en-US" sz="2800" dirty="0"/>
          </a:p>
        </p:txBody>
      </p:sp>
      <p:sp>
        <p:nvSpPr>
          <p:cNvPr id="3075" name="サブタイトル 2"/>
          <p:cNvSpPr>
            <a:spLocks noGrp="1"/>
          </p:cNvSpPr>
          <p:nvPr>
            <p:ph type="subTitle" idx="1"/>
          </p:nvPr>
        </p:nvSpPr>
        <p:spPr>
          <a:xfrm>
            <a:off x="2895600" y="5013177"/>
            <a:ext cx="6400800" cy="936625"/>
          </a:xfrm>
        </p:spPr>
        <p:txBody>
          <a:bodyPr rtlCol="0">
            <a:normAutofit/>
          </a:bodyPr>
          <a:lstStyle/>
          <a:p>
            <a:pPr eaLnBrk="1" fontAlgn="auto" hangingPunct="1">
              <a:spcAft>
                <a:spcPts val="0"/>
              </a:spcAft>
              <a:defRPr/>
            </a:pPr>
            <a:r>
              <a:rPr lang="ja-JP" altLang="ja-JP" sz="2500" dirty="0"/>
              <a:t>愛</a:t>
            </a:r>
            <a:r>
              <a:rPr lang="ja-JP" altLang="en-US" sz="2500" dirty="0"/>
              <a:t> </a:t>
            </a:r>
            <a:r>
              <a:rPr lang="ja-JP" altLang="ja-JP" sz="2500" dirty="0"/>
              <a:t>知</a:t>
            </a:r>
            <a:r>
              <a:rPr lang="ja-JP" altLang="en-US" sz="2500" dirty="0"/>
              <a:t> </a:t>
            </a:r>
            <a:r>
              <a:rPr lang="ja-JP" altLang="ja-JP" sz="2500" dirty="0"/>
              <a:t>県</a:t>
            </a:r>
            <a:r>
              <a:rPr lang="ja-JP" altLang="en-US" sz="2500" dirty="0"/>
              <a:t> </a:t>
            </a:r>
            <a:r>
              <a:rPr lang="ja-JP" altLang="ja-JP" sz="2500" dirty="0"/>
              <a:t>行</a:t>
            </a:r>
            <a:r>
              <a:rPr lang="ja-JP" altLang="en-US" sz="2500" dirty="0"/>
              <a:t> </a:t>
            </a:r>
            <a:r>
              <a:rPr lang="ja-JP" altLang="ja-JP" sz="2500" dirty="0"/>
              <a:t>政</a:t>
            </a:r>
            <a:r>
              <a:rPr lang="ja-JP" altLang="en-US" sz="2500" dirty="0"/>
              <a:t> </a:t>
            </a:r>
            <a:r>
              <a:rPr lang="ja-JP" altLang="ja-JP" sz="2500" dirty="0"/>
              <a:t>書</a:t>
            </a:r>
            <a:r>
              <a:rPr lang="ja-JP" altLang="en-US" sz="2500" dirty="0"/>
              <a:t> </a:t>
            </a:r>
            <a:r>
              <a:rPr lang="ja-JP" altLang="ja-JP" sz="2500" dirty="0"/>
              <a:t>士</a:t>
            </a:r>
            <a:r>
              <a:rPr lang="ja-JP" altLang="en-US" sz="2500" dirty="0"/>
              <a:t> </a:t>
            </a:r>
            <a:r>
              <a:rPr lang="ja-JP" altLang="ja-JP" sz="2500" dirty="0"/>
              <a:t>会</a:t>
            </a:r>
          </a:p>
          <a:p>
            <a:pPr eaLnBrk="1" fontAlgn="auto" hangingPunct="1">
              <a:spcAft>
                <a:spcPts val="0"/>
              </a:spcAft>
              <a:defRPr/>
            </a:pPr>
            <a:r>
              <a:rPr lang="ja-JP" altLang="en-US" sz="2500" dirty="0"/>
              <a:t>岡崎支部</a:t>
            </a:r>
            <a:r>
              <a:rPr lang="ja-JP" altLang="ja-JP" sz="2500" dirty="0"/>
              <a:t>　鍋 田 建 治</a:t>
            </a:r>
            <a:endParaRPr lang="ja-JP" altLang="en-US" sz="2500" dirty="0"/>
          </a:p>
        </p:txBody>
      </p:sp>
      <p:sp>
        <p:nvSpPr>
          <p:cNvPr id="12292" name="テキスト ボックス 3"/>
          <p:cNvSpPr txBox="1">
            <a:spLocks noChangeArrowheads="1"/>
          </p:cNvSpPr>
          <p:nvPr/>
        </p:nvSpPr>
        <p:spPr bwMode="auto">
          <a:xfrm>
            <a:off x="2351088" y="842964"/>
            <a:ext cx="46085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Wingdings" pitchFamily="2" charset="2"/>
              <a:buChar char=""/>
              <a:defRPr kumimoji="1" sz="2400">
                <a:solidFill>
                  <a:srgbClr val="262626"/>
                </a:solidFill>
                <a:latin typeface="Book Antiqua" pitchFamily="18" charset="0"/>
                <a:ea typeface="HGS明朝E" pitchFamily="18" charset="-128"/>
              </a:defRPr>
            </a:lvl1pPr>
            <a:lvl2pPr marL="742950" indent="-285750" eaLnBrk="0" hangingPunct="0">
              <a:spcBef>
                <a:spcPct val="20000"/>
              </a:spcBef>
              <a:buClr>
                <a:schemeClr val="accent1"/>
              </a:buClr>
              <a:buFont typeface="Wingdings" pitchFamily="2" charset="2"/>
              <a:buChar char=""/>
              <a:defRPr kumimoji="1" sz="2200">
                <a:solidFill>
                  <a:srgbClr val="262626"/>
                </a:solidFill>
                <a:latin typeface="Book Antiqua" pitchFamily="18" charset="0"/>
                <a:ea typeface="HGS明朝E" pitchFamily="18" charset="-128"/>
              </a:defRPr>
            </a:lvl2pPr>
            <a:lvl3pPr marL="1143000" indent="-228600" eaLnBrk="0" hangingPunct="0">
              <a:spcBef>
                <a:spcPct val="20000"/>
              </a:spcBef>
              <a:buClr>
                <a:schemeClr val="accent1"/>
              </a:buClr>
              <a:buFont typeface="Wingdings" pitchFamily="2" charset="2"/>
              <a:buChar char=""/>
              <a:defRPr kumimoji="1" sz="2000">
                <a:solidFill>
                  <a:srgbClr val="262626"/>
                </a:solidFill>
                <a:latin typeface="Book Antiqua" pitchFamily="18" charset="0"/>
                <a:ea typeface="HGS明朝E" pitchFamily="18" charset="-128"/>
              </a:defRPr>
            </a:lvl3pPr>
            <a:lvl4pPr marL="1600200" indent="-228600" eaLnBrk="0" hangingPunct="0">
              <a:spcBef>
                <a:spcPct val="20000"/>
              </a:spcBef>
              <a:buClr>
                <a:schemeClr val="accent1"/>
              </a:buClr>
              <a:buFont typeface="Wingdings" pitchFamily="2" charset="2"/>
              <a:buChar char=""/>
              <a:defRPr kumimoji="1">
                <a:solidFill>
                  <a:srgbClr val="262626"/>
                </a:solidFill>
                <a:latin typeface="Book Antiqua" pitchFamily="18" charset="0"/>
                <a:ea typeface="HGS明朝E" pitchFamily="18" charset="-128"/>
              </a:defRPr>
            </a:lvl4pPr>
            <a:lvl5pPr marL="2057400" indent="-228600" eaLnBrk="0" hangingPunct="0">
              <a:spcBef>
                <a:spcPct val="20000"/>
              </a:spcBef>
              <a:buClr>
                <a:schemeClr val="accent1"/>
              </a:buClr>
              <a:buFont typeface="Wingdings" pitchFamily="2" charset="2"/>
              <a:buChar char=""/>
              <a:defRPr kumimoji="1" sz="1600">
                <a:solidFill>
                  <a:srgbClr val="262626"/>
                </a:solidFill>
                <a:latin typeface="Book Antiqua" pitchFamily="18" charset="0"/>
                <a:ea typeface="HGS明朝E" pitchFamily="18" charset="-128"/>
              </a:defRPr>
            </a:lvl5pPr>
            <a:lvl6pPr marL="2514600" indent="-228600" eaLnBrk="0" fontAlgn="base" hangingPunct="0">
              <a:spcBef>
                <a:spcPct val="20000"/>
              </a:spcBef>
              <a:spcAft>
                <a:spcPct val="0"/>
              </a:spcAft>
              <a:buClr>
                <a:schemeClr val="accent1"/>
              </a:buClr>
              <a:buFont typeface="Wingdings" pitchFamily="2" charset="2"/>
              <a:buChar char=""/>
              <a:defRPr kumimoji="1" sz="1600">
                <a:solidFill>
                  <a:srgbClr val="262626"/>
                </a:solidFill>
                <a:latin typeface="Book Antiqua" pitchFamily="18" charset="0"/>
                <a:ea typeface="HGS明朝E" pitchFamily="18" charset="-128"/>
              </a:defRPr>
            </a:lvl6pPr>
            <a:lvl7pPr marL="2971800" indent="-228600" eaLnBrk="0" fontAlgn="base" hangingPunct="0">
              <a:spcBef>
                <a:spcPct val="20000"/>
              </a:spcBef>
              <a:spcAft>
                <a:spcPct val="0"/>
              </a:spcAft>
              <a:buClr>
                <a:schemeClr val="accent1"/>
              </a:buClr>
              <a:buFont typeface="Wingdings" pitchFamily="2" charset="2"/>
              <a:buChar char=""/>
              <a:defRPr kumimoji="1" sz="1600">
                <a:solidFill>
                  <a:srgbClr val="262626"/>
                </a:solidFill>
                <a:latin typeface="Book Antiqua" pitchFamily="18" charset="0"/>
                <a:ea typeface="HGS明朝E" pitchFamily="18" charset="-128"/>
              </a:defRPr>
            </a:lvl7pPr>
            <a:lvl8pPr marL="3429000" indent="-228600" eaLnBrk="0" fontAlgn="base" hangingPunct="0">
              <a:spcBef>
                <a:spcPct val="20000"/>
              </a:spcBef>
              <a:spcAft>
                <a:spcPct val="0"/>
              </a:spcAft>
              <a:buClr>
                <a:schemeClr val="accent1"/>
              </a:buClr>
              <a:buFont typeface="Wingdings" pitchFamily="2" charset="2"/>
              <a:buChar char=""/>
              <a:defRPr kumimoji="1" sz="1600">
                <a:solidFill>
                  <a:srgbClr val="262626"/>
                </a:solidFill>
                <a:latin typeface="Book Antiqua" pitchFamily="18" charset="0"/>
                <a:ea typeface="HGS明朝E" pitchFamily="18" charset="-128"/>
              </a:defRPr>
            </a:lvl8pPr>
            <a:lvl9pPr marL="3886200" indent="-228600" eaLnBrk="0" fontAlgn="base" hangingPunct="0">
              <a:spcBef>
                <a:spcPct val="20000"/>
              </a:spcBef>
              <a:spcAft>
                <a:spcPct val="0"/>
              </a:spcAft>
              <a:buClr>
                <a:schemeClr val="accent1"/>
              </a:buClr>
              <a:buFont typeface="Wingdings" pitchFamily="2" charset="2"/>
              <a:buChar char=""/>
              <a:defRPr kumimoji="1" sz="1600">
                <a:solidFill>
                  <a:srgbClr val="262626"/>
                </a:solidFill>
                <a:latin typeface="Book Antiqua" pitchFamily="18" charset="0"/>
                <a:ea typeface="HGS明朝E" pitchFamily="18" charset="-128"/>
              </a:defRPr>
            </a:lvl9pPr>
          </a:lstStyle>
          <a:p>
            <a:pPr eaLnBrk="1" fontAlgn="base" hangingPunct="1">
              <a:spcBef>
                <a:spcPct val="0"/>
              </a:spcBef>
              <a:spcAft>
                <a:spcPct val="0"/>
              </a:spcAft>
              <a:buClrTx/>
              <a:buNone/>
            </a:pPr>
            <a:r>
              <a:rPr lang="ja-JP" altLang="en-US" dirty="0">
                <a:solidFill>
                  <a:prstClr val="white"/>
                </a:solidFill>
                <a:latin typeface="Calibri" pitchFamily="34" charset="0"/>
                <a:ea typeface="ＭＳ Ｐゴシック" pitchFamily="50" charset="-128"/>
              </a:rPr>
              <a:t>令和５</a:t>
            </a:r>
            <a:r>
              <a:rPr lang="ja-JP" altLang="ja-JP" dirty="0">
                <a:solidFill>
                  <a:prstClr val="white"/>
                </a:solidFill>
                <a:latin typeface="Calibri" pitchFamily="34" charset="0"/>
                <a:ea typeface="ＭＳ Ｐゴシック" pitchFamily="50" charset="-128"/>
              </a:rPr>
              <a:t>年度 </a:t>
            </a:r>
            <a:r>
              <a:rPr lang="ja-JP" altLang="en-US" dirty="0">
                <a:solidFill>
                  <a:prstClr val="white"/>
                </a:solidFill>
                <a:latin typeface="Calibri" pitchFamily="34" charset="0"/>
                <a:ea typeface="ＭＳ Ｐゴシック" pitchFamily="50" charset="-128"/>
              </a:rPr>
              <a:t>岡崎</a:t>
            </a:r>
            <a:r>
              <a:rPr lang="ja-JP" altLang="en-US">
                <a:solidFill>
                  <a:prstClr val="white"/>
                </a:solidFill>
                <a:latin typeface="Calibri" pitchFamily="34" charset="0"/>
                <a:ea typeface="ＭＳ Ｐゴシック" pitchFamily="50" charset="-128"/>
              </a:rPr>
              <a:t>支部</a:t>
            </a:r>
            <a:r>
              <a:rPr lang="ja-JP" altLang="ja-JP">
                <a:solidFill>
                  <a:prstClr val="white"/>
                </a:solidFill>
                <a:latin typeface="Calibri" pitchFamily="34" charset="0"/>
                <a:ea typeface="ＭＳ Ｐゴシック" pitchFamily="50" charset="-128"/>
              </a:rPr>
              <a:t>研修会</a:t>
            </a:r>
            <a:r>
              <a:rPr lang="ja-JP" altLang="en-US">
                <a:solidFill>
                  <a:prstClr val="white"/>
                </a:solidFill>
                <a:latin typeface="Calibri" pitchFamily="34" charset="0"/>
                <a:ea typeface="ＭＳ Ｐゴシック" pitchFamily="50" charset="-128"/>
              </a:rPr>
              <a:t>（ホームページ用）</a:t>
            </a:r>
            <a:endParaRPr lang="ja-JP" altLang="en-US" dirty="0">
              <a:solidFill>
                <a:prstClr val="white"/>
              </a:solidFill>
              <a:latin typeface="Calibri" pitchFamily="34" charset="0"/>
              <a:ea typeface="ＭＳ Ｐゴシック" pitchFamily="50" charset="-128"/>
            </a:endParaRPr>
          </a:p>
        </p:txBody>
      </p:sp>
    </p:spTree>
    <p:extLst>
      <p:ext uri="{BB962C8B-B14F-4D97-AF65-F5344CB8AC3E}">
        <p14:creationId xmlns:p14="http://schemas.microsoft.com/office/powerpoint/2010/main" val="2529622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8FC6B10C-8320-46D2-8699-82B82C3E2DB0}"/>
              </a:ext>
            </a:extLst>
          </p:cNvPr>
          <p:cNvSpPr>
            <a:spLocks noGrp="1"/>
          </p:cNvSpPr>
          <p:nvPr>
            <p:ph type="body" idx="1"/>
          </p:nvPr>
        </p:nvSpPr>
        <p:spPr>
          <a:xfrm>
            <a:off x="101689" y="267566"/>
            <a:ext cx="11988621" cy="6590434"/>
          </a:xfrm>
        </p:spPr>
        <p:txBody>
          <a:bodyPr>
            <a:normAutofit fontScale="25000" lnSpcReduction="20000"/>
          </a:bodyPr>
          <a:lstStyle/>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800" dirty="0">
                <a:solidFill>
                  <a:prstClr val="black"/>
                </a:solidFill>
                <a:latin typeface="Constantia"/>
                <a:ea typeface="HGP明朝E" panose="02020900000000000000" pitchFamily="18" charset="-128"/>
              </a:rPr>
              <a:t>  （２）利用意向調査（法３２条１項）</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次のいずれかに該当するとき利用の意向を尋ねる（ただし６項を除く）</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①現に耕作の目的に供されておらず、かつ、引き続き耕作の目的に供されないと見込まれる農地（１号）</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②農業上の利用の程度が、その周辺の地域における農地の利用の程度に比して著しく劣っていると認めら</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れ</a:t>
            </a:r>
            <a:endParaRPr lang="en-US" altLang="ja-JP" sz="80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る農地（２号）</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又、耕作事業者が不在などの場合（遊休化のおそれのある農地）も、行うとしている（法３３条１項）。そし</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て</a:t>
            </a:r>
            <a:endParaRPr lang="en-US" altLang="ja-JP" sz="80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行ったときは、利用関係の調整も行うものとされている（法３４条）。</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・準共有･･･所有権以外の財産権を数人が有する場合。</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800" dirty="0">
                <a:solidFill>
                  <a:prstClr val="black"/>
                </a:solidFill>
                <a:latin typeface="Constantia"/>
                <a:ea typeface="HGP明朝E" panose="02020900000000000000" pitchFamily="18" charset="-128"/>
              </a:rPr>
              <a:t>  （３）公示</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農業委員会は、農地法３０条の規定による利用状況調査の結果、遊休農地がある場合において、政令で定</a:t>
            </a:r>
            <a:endParaRPr lang="en-US" altLang="ja-JP" sz="80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en-US" altLang="ja-JP" sz="8000" dirty="0">
                <a:solidFill>
                  <a:prstClr val="black"/>
                </a:solidFill>
                <a:latin typeface="Constantia"/>
                <a:ea typeface="HGP明朝E" panose="02020900000000000000" pitchFamily="18" charset="-128"/>
              </a:rPr>
              <a:t>       </a:t>
            </a:r>
            <a:r>
              <a:rPr lang="ja-JP" altLang="en-US" sz="8000" dirty="0">
                <a:solidFill>
                  <a:prstClr val="black"/>
                </a:solidFill>
                <a:latin typeface="Constantia"/>
                <a:ea typeface="HGP明朝E" panose="02020900000000000000" pitchFamily="18" charset="-128"/>
              </a:rPr>
              <a:t>め</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る</a:t>
            </a:r>
            <a:r>
              <a:rPr lang="ja-JP" altLang="en-US" sz="8000" dirty="0">
                <a:solidFill>
                  <a:prstClr val="black"/>
                </a:solidFill>
                <a:latin typeface="Constantia"/>
                <a:ea typeface="HGP明朝E" panose="02020900000000000000" pitchFamily="18" charset="-128"/>
              </a:rPr>
              <a:t>方法により探索を行ってもなおその農地の所有者等を確知できない場合に、同法３３条３項各号に掲げ</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る</a:t>
            </a:r>
            <a:endParaRPr lang="en-US" altLang="ja-JP" sz="80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事項を公示する。その結果所有者等から申出があったとき利用意向調査をする。公示の手続をしたが申出</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が</a:t>
            </a:r>
            <a:endParaRPr lang="en-US" altLang="ja-JP" sz="80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なく農地の所有者等を確知することができない場合、農地中間管理機構に通知され、機構は、利用権の設</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定</a:t>
            </a:r>
            <a:endParaRPr lang="en-US" altLang="ja-JP" sz="80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に関し、裁定を申請することができる。裁定されれば、機構は利用権を取得する。期間は２０年が限度とされ</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て</a:t>
            </a:r>
            <a:endParaRPr lang="en-US" altLang="ja-JP" sz="80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いる。</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800" dirty="0">
                <a:solidFill>
                  <a:prstClr val="black"/>
                </a:solidFill>
                <a:latin typeface="Constantia"/>
                <a:ea typeface="HGP明朝E" panose="02020900000000000000" pitchFamily="18" charset="-128"/>
              </a:rPr>
              <a:t>  ２ 裁定</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800" dirty="0">
                <a:solidFill>
                  <a:prstClr val="black"/>
                </a:solidFill>
                <a:latin typeface="Constantia"/>
                <a:ea typeface="HGP明朝E" panose="02020900000000000000" pitchFamily="18" charset="-128"/>
              </a:rPr>
              <a:t>  （１）裁定の申請</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意向調査の結果、所有者等から、農地中間管理事業を利用する意思がある旨の表明があったときは、農業</a:t>
            </a:r>
            <a:endParaRPr lang="en-US" altLang="ja-JP" sz="80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en-US" altLang="ja-JP" sz="8000" dirty="0">
                <a:solidFill>
                  <a:prstClr val="black"/>
                </a:solidFill>
                <a:latin typeface="Constantia"/>
                <a:ea typeface="HGP明朝E" panose="02020900000000000000" pitchFamily="18" charset="-128"/>
              </a:rPr>
              <a:t>       </a:t>
            </a:r>
            <a:r>
              <a:rPr lang="ja-JP" altLang="en-US" sz="8000" dirty="0">
                <a:solidFill>
                  <a:prstClr val="black"/>
                </a:solidFill>
                <a:latin typeface="Constantia"/>
                <a:ea typeface="HGP明朝E" panose="02020900000000000000" pitchFamily="18" charset="-128"/>
              </a:rPr>
              <a:t>委員会は管理機構に対しその旨を通知する（法３５条１項）。</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機構から所有者等に協議の申入れを経て（同条２項）、委員会は、所有者等に対し、機構と農地中間管理</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権</a:t>
            </a:r>
            <a:endParaRPr lang="en-US" altLang="ja-JP" sz="80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の取得に関する協議を行うよう勧告を行う（法３６条１項）。</a:t>
            </a:r>
          </a:p>
        </p:txBody>
      </p:sp>
      <p:sp>
        <p:nvSpPr>
          <p:cNvPr id="4" name="スライド番号プレースホルダー 3">
            <a:extLst>
              <a:ext uri="{FF2B5EF4-FFF2-40B4-BE49-F238E27FC236}">
                <a16:creationId xmlns:a16="http://schemas.microsoft.com/office/drawing/2014/main" id="{C6C06E6B-DCED-41FE-ABE1-7E771819159B}"/>
              </a:ext>
            </a:extLst>
          </p:cNvPr>
          <p:cNvSpPr>
            <a:spLocks noGrp="1"/>
          </p:cNvSpPr>
          <p:nvPr>
            <p:ph type="sldNum" sz="quarter" idx="12"/>
          </p:nvPr>
        </p:nvSpPr>
        <p:spPr>
          <a:xfrm>
            <a:off x="11311638" y="6492875"/>
            <a:ext cx="7620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45BA4EA-5EFA-460C-8880-04B9C92D5A26}" type="slidenum">
              <a:rPr kumimoji="0" lang="ja-JP" altLang="en-US" sz="1600" b="0" i="0" u="none" strike="noStrike" kern="1200" cap="none" spc="0" normalizeH="0" baseline="0" noProof="0">
                <a:ln>
                  <a:noFill/>
                </a:ln>
                <a:solidFill>
                  <a:prstClr val="black"/>
                </a:solidFill>
                <a:effectLst/>
                <a:uLnTx/>
                <a:uFillTx/>
                <a:latin typeface="Calibri"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ja-JP" altLang="en-US" sz="1600" b="0"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endParaRPr>
          </a:p>
        </p:txBody>
      </p:sp>
      <p:sp>
        <p:nvSpPr>
          <p:cNvPr id="13" name="テキスト ボックス 12">
            <a:extLst>
              <a:ext uri="{FF2B5EF4-FFF2-40B4-BE49-F238E27FC236}">
                <a16:creationId xmlns:a16="http://schemas.microsoft.com/office/drawing/2014/main" id="{ABEB3D99-B49C-41D8-83C9-72DF7F516350}"/>
              </a:ext>
            </a:extLst>
          </p:cNvPr>
          <p:cNvSpPr txBox="1"/>
          <p:nvPr/>
        </p:nvSpPr>
        <p:spPr>
          <a:xfrm>
            <a:off x="11391557" y="1321405"/>
            <a:ext cx="1847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itchFamily="34" charset="0"/>
              <a:ea typeface="ＭＳ Ｐゴシック" pitchFamily="50" charset="-128"/>
              <a:cs typeface="+mn-cs"/>
            </a:endParaRPr>
          </a:p>
        </p:txBody>
      </p:sp>
    </p:spTree>
    <p:extLst>
      <p:ext uri="{BB962C8B-B14F-4D97-AF65-F5344CB8AC3E}">
        <p14:creationId xmlns:p14="http://schemas.microsoft.com/office/powerpoint/2010/main" val="1636247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8FC6B10C-8320-46D2-8699-82B82C3E2DB0}"/>
              </a:ext>
            </a:extLst>
          </p:cNvPr>
          <p:cNvSpPr>
            <a:spLocks noGrp="1"/>
          </p:cNvSpPr>
          <p:nvPr>
            <p:ph type="body" idx="1"/>
          </p:nvPr>
        </p:nvSpPr>
        <p:spPr>
          <a:xfrm>
            <a:off x="101689" y="133783"/>
            <a:ext cx="11988621" cy="6590434"/>
          </a:xfrm>
        </p:spPr>
        <p:txBody>
          <a:bodyPr>
            <a:normAutofit fontScale="25000" lnSpcReduction="20000"/>
          </a:bodyPr>
          <a:lstStyle/>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その協議が整わないとき、機構は知事に対し、管理権（賃借権に限る）の設定に関し、裁定を申請できる（</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法</a:t>
            </a:r>
            <a:endParaRPr lang="en-US" altLang="ja-JP" sz="80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３７条）。同申請があったとき、知事は、二週間以上の期間を指定し、所有者等に、意見書を提出する機会</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を</a:t>
            </a:r>
            <a:endParaRPr lang="en-US" altLang="ja-JP" sz="80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与える（法３８条１項）。</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・同申請に対し、法定要件を満たすと認めたときは、管理権設定すべき旨の裁定をする（法３９条１項）。また</a:t>
            </a:r>
            <a:endParaRPr lang="en-US" altLang="ja-JP" sz="80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裁定において次の事項を定める。</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①農地中間管理権を設定する農地の所在、地番、地目、面積（同号１号）</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②農地中間管理権の内容（同２号）</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③農地中間管理権の始期及び存続期間（同３号）</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④借賃（同４号）</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⑤借賃の支払の相手方及び方法（同５号）</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a:t>
            </a:r>
            <a:r>
              <a:rPr lang="ja-JP" altLang="en-US" sz="8800" dirty="0">
                <a:solidFill>
                  <a:prstClr val="black"/>
                </a:solidFill>
                <a:latin typeface="Constantia"/>
                <a:ea typeface="HGP明朝E" panose="02020900000000000000" pitchFamily="18" charset="-128"/>
              </a:rPr>
              <a:t>（２）裁定の効果</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裁定したときは機構と所有者等に通知するとともに公告する（法４０条１項）。</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公告があったときは両者の間に管理権の設定に関する契約が締結されたものとみなされる（同条２項）。この</a:t>
            </a:r>
            <a:endParaRPr lang="en-US" altLang="ja-JP" sz="80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en-US" altLang="ja-JP" sz="8000" dirty="0">
                <a:solidFill>
                  <a:prstClr val="black"/>
                </a:solidFill>
                <a:latin typeface="Constantia"/>
                <a:ea typeface="HGP明朝E" panose="02020900000000000000" pitchFamily="18" charset="-128"/>
              </a:rPr>
              <a:t>       </a:t>
            </a:r>
            <a:r>
              <a:rPr lang="ja-JP" altLang="en-US" sz="8000" dirty="0">
                <a:solidFill>
                  <a:prstClr val="black"/>
                </a:solidFill>
                <a:latin typeface="Constantia"/>
                <a:ea typeface="HGP明朝E" panose="02020900000000000000" pitchFamily="18" charset="-128"/>
              </a:rPr>
              <a:t>場合３条許可は不要（法３条１項３号）。またこのとき、民法６１２条の適用は除外（法４０条３項）。</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9600" dirty="0">
                <a:solidFill>
                  <a:prstClr val="black"/>
                </a:solidFill>
                <a:latin typeface="Constantia"/>
                <a:ea typeface="HGP明朝E" panose="02020900000000000000" pitchFamily="18" charset="-128"/>
              </a:rPr>
              <a:t>　　 </a:t>
            </a:r>
            <a:r>
              <a:rPr kumimoji="1" lang="zh-TW" altLang="en-US" sz="96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農業経営基盤強化促進法</a:t>
            </a:r>
            <a:endParaRPr kumimoji="1" lang="en-US" altLang="ja-JP" sz="96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88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１  </a:t>
            </a:r>
            <a:r>
              <a:rPr kumimoji="1" lang="zh-TW" altLang="en-US" sz="88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農業経営基盤強化促進事業</a:t>
            </a:r>
            <a:endParaRPr kumimoji="1" lang="en-US" altLang="ja-JP" sz="88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88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（１）</a:t>
            </a:r>
            <a:r>
              <a:rPr kumimoji="1" lang="zh-TW" altLang="en-US" sz="88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利用権設定等促進事業</a:t>
            </a:r>
            <a:endParaRPr kumimoji="1" lang="ja-JP" altLang="en-US" sz="88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a:t>
            </a:r>
            <a:r>
              <a:rPr lang="ja-JP" altLang="en-US" sz="8000" dirty="0">
                <a:solidFill>
                  <a:prstClr val="black"/>
                </a:solidFill>
                <a:latin typeface="Constantia"/>
                <a:ea typeface="HGP明朝E" panose="02020900000000000000" pitchFamily="18" charset="-128"/>
              </a:rPr>
              <a:t> </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・利用権設定等とは、利用権設定・移転と所有権移転を総称したもの。利用権とは賃借権若しくは使用貸借に</a:t>
            </a:r>
            <a:endParaRPr kumimoji="1" lang="en-US" altLang="ja-JP"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よる権利又は農業の経営委託を受けることにより取得される使用収益権を指す。</a:t>
            </a:r>
            <a:endParaRPr lang="ja-JP" altLang="ja-JP" sz="80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8000" b="0" i="0" u="none" strike="noStrike" kern="1200" cap="none" spc="0" normalizeH="0" baseline="0" noProof="0" dirty="0">
                <a:ln>
                  <a:noFill/>
                </a:ln>
                <a:solidFill>
                  <a:schemeClr val="bg1"/>
                </a:solidFill>
                <a:effectLst/>
                <a:uLnTx/>
                <a:uFillTx/>
                <a:latin typeface="Constantia"/>
                <a:ea typeface="HGP明朝E" panose="02020900000000000000" pitchFamily="18" charset="-128"/>
                <a:cs typeface="+mn-cs"/>
              </a:rPr>
              <a:t>   </a:t>
            </a:r>
            <a:r>
              <a:rPr kumimoji="1" lang="ja-JP" altLang="en-US" sz="8800" b="0" i="0" u="none" strike="noStrike" kern="1200" cap="none" spc="0" normalizeH="0" baseline="0" noProof="0" dirty="0">
                <a:ln>
                  <a:noFill/>
                </a:ln>
                <a:solidFill>
                  <a:schemeClr val="bg1"/>
                </a:solidFill>
                <a:effectLst/>
                <a:uLnTx/>
                <a:uFillTx/>
                <a:latin typeface="Constantia"/>
                <a:ea typeface="HGP明朝E" panose="02020900000000000000" pitchFamily="18" charset="-128"/>
                <a:cs typeface="+mn-cs"/>
              </a:rPr>
              <a:t>（２）利用権設定等促進事業の実施主体</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8000" b="0" i="0" u="none" strike="noStrike" kern="1200" cap="none" spc="0" normalizeH="0" baseline="0" noProof="0" dirty="0">
                <a:ln>
                  <a:noFill/>
                </a:ln>
                <a:solidFill>
                  <a:schemeClr val="bg1"/>
                </a:solidFill>
                <a:effectLst/>
                <a:uLnTx/>
                <a:uFillTx/>
                <a:latin typeface="Constantia"/>
                <a:ea typeface="HGP明朝E" panose="02020900000000000000" pitchFamily="18" charset="-128"/>
                <a:cs typeface="+mn-cs"/>
              </a:rPr>
              <a:t> 　    主体は市町村で知事と協議し、基本構想を定める。</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endParaRPr kumimoji="1" lang="ja-JP" altLang="en-US" sz="8000" b="0" i="0" u="none" strike="noStrike" kern="1200" cap="none" spc="0" normalizeH="0" baseline="0" noProof="0" dirty="0">
              <a:ln>
                <a:noFill/>
              </a:ln>
              <a:solidFill>
                <a:schemeClr val="bg1"/>
              </a:solidFill>
              <a:effectLst/>
              <a:uLnTx/>
              <a:uFillTx/>
              <a:latin typeface="Constantia"/>
              <a:ea typeface="HGP明朝E" panose="02020900000000000000" pitchFamily="18" charset="-128"/>
              <a:cs typeface="+mn-cs"/>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endParaRPr lang="ja-JP" altLang="en-US" sz="80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endParaRPr lang="ja-JP" altLang="en-US" sz="26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a:t>
            </a:r>
            <a:endParaRPr lang="en-US" altLang="ja-JP" sz="40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endParaRPr lang="en-US" altLang="ja-JP" sz="40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a:t>
            </a:r>
            <a:endParaRPr lang="en-US" altLang="ja-JP" sz="1800" dirty="0"/>
          </a:p>
        </p:txBody>
      </p:sp>
      <p:sp>
        <p:nvSpPr>
          <p:cNvPr id="4" name="スライド番号プレースホルダー 3">
            <a:extLst>
              <a:ext uri="{FF2B5EF4-FFF2-40B4-BE49-F238E27FC236}">
                <a16:creationId xmlns:a16="http://schemas.microsoft.com/office/drawing/2014/main" id="{C6C06E6B-DCED-41FE-ABE1-7E771819159B}"/>
              </a:ext>
            </a:extLst>
          </p:cNvPr>
          <p:cNvSpPr>
            <a:spLocks noGrp="1"/>
          </p:cNvSpPr>
          <p:nvPr>
            <p:ph type="sldNum" sz="quarter" idx="12"/>
          </p:nvPr>
        </p:nvSpPr>
        <p:spPr>
          <a:xfrm>
            <a:off x="11328310" y="6492875"/>
            <a:ext cx="7620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45BA4EA-5EFA-460C-8880-04B9C92D5A26}" type="slidenum">
              <a:rPr kumimoji="0" lang="ja-JP" altLang="en-US" sz="1600" b="0" i="0" u="none" strike="noStrike" kern="1200" cap="none" spc="0" normalizeH="0" baseline="0" noProof="0">
                <a:ln>
                  <a:noFill/>
                </a:ln>
                <a:solidFill>
                  <a:prstClr val="black"/>
                </a:solidFill>
                <a:effectLst/>
                <a:uLnTx/>
                <a:uFillTx/>
                <a:latin typeface="Calibri"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ja-JP" altLang="en-US" sz="1600" b="0"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endParaRPr>
          </a:p>
        </p:txBody>
      </p:sp>
      <p:sp>
        <p:nvSpPr>
          <p:cNvPr id="13" name="テキスト ボックス 12">
            <a:extLst>
              <a:ext uri="{FF2B5EF4-FFF2-40B4-BE49-F238E27FC236}">
                <a16:creationId xmlns:a16="http://schemas.microsoft.com/office/drawing/2014/main" id="{ABEB3D99-B49C-41D8-83C9-72DF7F516350}"/>
              </a:ext>
            </a:extLst>
          </p:cNvPr>
          <p:cNvSpPr txBox="1"/>
          <p:nvPr/>
        </p:nvSpPr>
        <p:spPr>
          <a:xfrm>
            <a:off x="11391557" y="1321405"/>
            <a:ext cx="1847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itchFamily="34" charset="0"/>
              <a:ea typeface="ＭＳ Ｐゴシック" pitchFamily="50" charset="-128"/>
              <a:cs typeface="+mn-cs"/>
            </a:endParaRPr>
          </a:p>
        </p:txBody>
      </p:sp>
      <p:sp>
        <p:nvSpPr>
          <p:cNvPr id="2" name="正方形/長方形 1">
            <a:extLst>
              <a:ext uri="{FF2B5EF4-FFF2-40B4-BE49-F238E27FC236}">
                <a16:creationId xmlns:a16="http://schemas.microsoft.com/office/drawing/2014/main" id="{BD365EF3-D6C1-4678-DEAF-705DAD1A9780}"/>
              </a:ext>
            </a:extLst>
          </p:cNvPr>
          <p:cNvSpPr/>
          <p:nvPr/>
        </p:nvSpPr>
        <p:spPr>
          <a:xfrm>
            <a:off x="174172" y="4425931"/>
            <a:ext cx="339634" cy="311211"/>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bg1"/>
                </a:solidFill>
              </a:rPr>
              <a:t>４</a:t>
            </a:r>
          </a:p>
        </p:txBody>
      </p:sp>
    </p:spTree>
    <p:extLst>
      <p:ext uri="{BB962C8B-B14F-4D97-AF65-F5344CB8AC3E}">
        <p14:creationId xmlns:p14="http://schemas.microsoft.com/office/powerpoint/2010/main" val="4242612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8FC6B10C-8320-46D2-8699-82B82C3E2DB0}"/>
              </a:ext>
            </a:extLst>
          </p:cNvPr>
          <p:cNvSpPr>
            <a:spLocks noGrp="1"/>
          </p:cNvSpPr>
          <p:nvPr>
            <p:ph type="body" idx="1"/>
          </p:nvPr>
        </p:nvSpPr>
        <p:spPr>
          <a:xfrm>
            <a:off x="101689" y="683623"/>
            <a:ext cx="11988621" cy="5961017"/>
          </a:xfrm>
        </p:spPr>
        <p:txBody>
          <a:bodyPr>
            <a:normAutofit fontScale="25000" lnSpcReduction="20000"/>
          </a:bodyPr>
          <a:lstStyle/>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88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２  </a:t>
            </a:r>
            <a:r>
              <a:rPr kumimoji="1" lang="zh-TW" altLang="en-US" sz="88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農用地利用集積計画</a:t>
            </a:r>
            <a:endParaRPr kumimoji="1" lang="en-US" altLang="ja-JP" sz="88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88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（１） 農用地利用集積計画に定めるべき事項</a:t>
            </a:r>
            <a:endParaRPr kumimoji="1" lang="en-US" altLang="ja-JP" sz="88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en-US" altLang="ja-JP" sz="8800" dirty="0">
                <a:solidFill>
                  <a:prstClr val="black"/>
                </a:solidFill>
                <a:latin typeface="Constantia"/>
                <a:ea typeface="HGP明朝E" panose="02020900000000000000" pitchFamily="18" charset="-128"/>
              </a:rPr>
              <a:t>               </a:t>
            </a:r>
            <a:r>
              <a:rPr lang="ja-JP" altLang="en-US" sz="8000" dirty="0">
                <a:solidFill>
                  <a:prstClr val="black"/>
                </a:solidFill>
                <a:latin typeface="Constantia"/>
                <a:ea typeface="HGP明朝E" panose="02020900000000000000" pitchFamily="18" charset="-128"/>
              </a:rPr>
              <a:t>略</a:t>
            </a:r>
            <a:endParaRPr kumimoji="1" lang="en-US" altLang="ja-JP"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en-US" altLang="ja-JP" sz="2000" dirty="0">
                <a:solidFill>
                  <a:prstClr val="black"/>
                </a:solidFill>
                <a:latin typeface="Constantia"/>
                <a:ea typeface="HGP明朝E" panose="02020900000000000000" pitchFamily="18" charset="-128"/>
              </a:rPr>
              <a:t>  </a:t>
            </a:r>
            <a:endPar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a:t>
            </a:r>
            <a:r>
              <a:rPr kumimoji="1" lang="ja-JP" altLang="en-US" sz="88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（２） 農用地利用集積計画の法的性格</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略</a:t>
            </a:r>
            <a:endParaRPr kumimoji="1" lang="en-US" altLang="ja-JP"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a:t>
            </a:r>
            <a:r>
              <a:rPr lang="ja-JP" altLang="en-US" sz="8800" dirty="0">
                <a:solidFill>
                  <a:prstClr val="black"/>
                </a:solidFill>
                <a:latin typeface="Constantia"/>
                <a:ea typeface="HGP明朝E" panose="02020900000000000000" pitchFamily="18" charset="-128"/>
              </a:rPr>
              <a:t>（３） 農用地利用集積計画の取消し</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ア 基盤強化法２０条の２第１項は賃借権又は使用貸借による権利の設定を受けた者に必要な措置の</a:t>
            </a:r>
            <a:r>
              <a:rPr lang="ja-JP" altLang="en-US" sz="8000" u="sng" dirty="0">
                <a:solidFill>
                  <a:prstClr val="black"/>
                </a:solidFill>
                <a:latin typeface="Constantia"/>
                <a:ea typeface="HGP明朝E" panose="02020900000000000000" pitchFamily="18" charset="-128"/>
              </a:rPr>
              <a:t>勧告</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が</a:t>
            </a:r>
            <a:endParaRPr lang="en-US" altLang="ja-JP" sz="80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できる。（法３条の２第２項２号と同様の内容）</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イ  強化法に該当するときは集積計画のうち、権利の設定部分を取り消さなくてはならない。</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ウ  集積計画を取り消したときは、その旨を公告しなければならないし、そのときは取り消しにかかる賃貸借</a:t>
            </a:r>
            <a:endParaRPr lang="en-US" altLang="ja-JP" sz="80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en-US" altLang="ja-JP" sz="8000" dirty="0">
                <a:solidFill>
                  <a:prstClr val="black"/>
                </a:solidFill>
                <a:latin typeface="Constantia"/>
                <a:ea typeface="HGP明朝E" panose="02020900000000000000" pitchFamily="18" charset="-128"/>
              </a:rPr>
              <a:t>             </a:t>
            </a:r>
            <a:r>
              <a:rPr lang="ja-JP" altLang="en-US" sz="8000" dirty="0">
                <a:solidFill>
                  <a:prstClr val="black"/>
                </a:solidFill>
                <a:latin typeface="Constantia"/>
                <a:ea typeface="HGP明朝E" panose="02020900000000000000" pitchFamily="18" charset="-128"/>
              </a:rPr>
              <a:t>又は使用貸借は解除されたものとみなされる。</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88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３  農地法との関係他</a:t>
            </a:r>
            <a:endParaRPr kumimoji="1" lang="en-US" altLang="ja-JP"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800" noProof="0" dirty="0">
                <a:solidFill>
                  <a:prstClr val="black"/>
                </a:solidFill>
                <a:latin typeface="Constantia"/>
                <a:ea typeface="HGP明朝E" panose="02020900000000000000" pitchFamily="18" charset="-128"/>
              </a:rPr>
              <a:t>   （１）権利の設定・移転</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noProof="0" dirty="0">
                <a:solidFill>
                  <a:prstClr val="black"/>
                </a:solidFill>
                <a:latin typeface="Constantia"/>
                <a:ea typeface="HGP明朝E" panose="02020900000000000000" pitchFamily="18" charset="-128"/>
              </a:rPr>
              <a:t> 　　  法３条１項ただし書（うち７号）は集積計画の定めるところによって利用権の設定・移転又は所有権の移転が</a:t>
            </a:r>
            <a:endParaRPr lang="en-US" altLang="ja-JP" sz="8000" noProof="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en-US" altLang="ja-JP" sz="8000" dirty="0">
                <a:solidFill>
                  <a:prstClr val="black"/>
                </a:solidFill>
                <a:latin typeface="Constantia"/>
                <a:ea typeface="HGP明朝E" panose="02020900000000000000" pitchFamily="18" charset="-128"/>
              </a:rPr>
              <a:t>        </a:t>
            </a:r>
            <a:r>
              <a:rPr lang="ja-JP" altLang="en-US" sz="8000" noProof="0" dirty="0">
                <a:solidFill>
                  <a:prstClr val="black"/>
                </a:solidFill>
                <a:latin typeface="Constantia"/>
                <a:ea typeface="HGP明朝E" panose="02020900000000000000" pitchFamily="18" charset="-128"/>
              </a:rPr>
              <a:t>行われる場合は、３条１項許可を要しない。</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800" noProof="0" dirty="0">
                <a:solidFill>
                  <a:prstClr val="black"/>
                </a:solidFill>
                <a:latin typeface="Constantia"/>
                <a:ea typeface="HGP明朝E" panose="02020900000000000000" pitchFamily="18" charset="-128"/>
              </a:rPr>
              <a:t>   （２）法定更新の例外</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noProof="0" dirty="0">
                <a:solidFill>
                  <a:prstClr val="black"/>
                </a:solidFill>
                <a:latin typeface="Constantia"/>
                <a:ea typeface="HGP明朝E" panose="02020900000000000000" pitchFamily="18" charset="-128"/>
              </a:rPr>
              <a:t> 　     法１７条ただし書は、賃借権には法定更新の適用がないと定めているから、集積計画で定められた賃貸借</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の</a:t>
            </a:r>
            <a:endParaRPr lang="en-US" altLang="ja-JP" sz="8000" noProof="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noProof="0" dirty="0">
                <a:solidFill>
                  <a:prstClr val="black"/>
                </a:solidFill>
                <a:latin typeface="Constantia"/>
                <a:ea typeface="HGP明朝E" panose="02020900000000000000" pitchFamily="18" charset="-128"/>
              </a:rPr>
              <a:t>　      期間が満了すれば、契約は当然に終了する。</a:t>
            </a:r>
            <a:endParaRPr lang="en-US" altLang="ja-JP" sz="8000" noProof="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endParaRPr lang="ja-JP" altLang="en-US" sz="8000" noProof="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endParaRPr kumimoji="1" lang="ja-JP" altLang="en-US" sz="8000" b="0" i="0" u="none" strike="noStrike" kern="1200" cap="none" spc="0" normalizeH="0" baseline="0" noProof="0" dirty="0">
              <a:ln>
                <a:noFill/>
              </a:ln>
              <a:solidFill>
                <a:schemeClr val="bg1"/>
              </a:solidFill>
              <a:effectLst/>
              <a:uLnTx/>
              <a:uFillTx/>
              <a:latin typeface="Constantia"/>
              <a:ea typeface="HGP明朝E" panose="02020900000000000000" pitchFamily="18" charset="-128"/>
              <a:cs typeface="+mn-cs"/>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endParaRPr lang="ja-JP" altLang="en-US" sz="80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endParaRPr lang="ja-JP" altLang="en-US" sz="26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a:t>
            </a:r>
            <a:endParaRPr lang="en-US" altLang="ja-JP" sz="40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endParaRPr lang="en-US" altLang="ja-JP" sz="40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a:t>
            </a:r>
            <a:endParaRPr lang="en-US" altLang="ja-JP" sz="1800" dirty="0"/>
          </a:p>
        </p:txBody>
      </p:sp>
      <p:sp>
        <p:nvSpPr>
          <p:cNvPr id="4" name="スライド番号プレースホルダー 3">
            <a:extLst>
              <a:ext uri="{FF2B5EF4-FFF2-40B4-BE49-F238E27FC236}">
                <a16:creationId xmlns:a16="http://schemas.microsoft.com/office/drawing/2014/main" id="{C6C06E6B-DCED-41FE-ABE1-7E771819159B}"/>
              </a:ext>
            </a:extLst>
          </p:cNvPr>
          <p:cNvSpPr>
            <a:spLocks noGrp="1"/>
          </p:cNvSpPr>
          <p:nvPr>
            <p:ph type="sldNum" sz="quarter" idx="12"/>
          </p:nvPr>
        </p:nvSpPr>
        <p:spPr>
          <a:xfrm>
            <a:off x="11328310" y="6462077"/>
            <a:ext cx="7620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45BA4EA-5EFA-460C-8880-04B9C92D5A26}" type="slidenum">
              <a:rPr kumimoji="0" lang="ja-JP" altLang="en-US" sz="1600" b="0" i="0" u="none" strike="noStrike" kern="1200" cap="none" spc="0" normalizeH="0" baseline="0" noProof="0">
                <a:ln>
                  <a:noFill/>
                </a:ln>
                <a:solidFill>
                  <a:prstClr val="black"/>
                </a:solidFill>
                <a:effectLst/>
                <a:uLnTx/>
                <a:uFillTx/>
                <a:latin typeface="Calibri"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ja-JP" altLang="en-US" sz="1600" b="0"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endParaRPr>
          </a:p>
        </p:txBody>
      </p:sp>
      <p:sp>
        <p:nvSpPr>
          <p:cNvPr id="13" name="テキスト ボックス 12">
            <a:extLst>
              <a:ext uri="{FF2B5EF4-FFF2-40B4-BE49-F238E27FC236}">
                <a16:creationId xmlns:a16="http://schemas.microsoft.com/office/drawing/2014/main" id="{ABEB3D99-B49C-41D8-83C9-72DF7F516350}"/>
              </a:ext>
            </a:extLst>
          </p:cNvPr>
          <p:cNvSpPr txBox="1"/>
          <p:nvPr/>
        </p:nvSpPr>
        <p:spPr>
          <a:xfrm>
            <a:off x="11391557" y="1321405"/>
            <a:ext cx="1847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itchFamily="34" charset="0"/>
              <a:ea typeface="ＭＳ Ｐゴシック" pitchFamily="50" charset="-128"/>
              <a:cs typeface="+mn-cs"/>
            </a:endParaRPr>
          </a:p>
        </p:txBody>
      </p:sp>
    </p:spTree>
    <p:extLst>
      <p:ext uri="{BB962C8B-B14F-4D97-AF65-F5344CB8AC3E}">
        <p14:creationId xmlns:p14="http://schemas.microsoft.com/office/powerpoint/2010/main" val="42178640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8FC6B10C-8320-46D2-8699-82B82C3E2DB0}"/>
              </a:ext>
            </a:extLst>
          </p:cNvPr>
          <p:cNvSpPr>
            <a:spLocks noGrp="1"/>
          </p:cNvSpPr>
          <p:nvPr>
            <p:ph type="body" idx="1"/>
          </p:nvPr>
        </p:nvSpPr>
        <p:spPr>
          <a:xfrm>
            <a:off x="101689" y="344306"/>
            <a:ext cx="11988621" cy="6261462"/>
          </a:xfrm>
        </p:spPr>
        <p:txBody>
          <a:bodyPr>
            <a:normAutofit fontScale="25000" lnSpcReduction="20000"/>
          </a:bodyPr>
          <a:lstStyle/>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・利用権（賃借権）の存続期間が満了した後、賃借人が、これまでと同様に耕作を継続し、また賃貸人もこれを</a:t>
            </a:r>
            <a:endParaRPr kumimoji="1" lang="en-US" altLang="ja-JP"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黙認している場合、黙示の更新（民６１９条）の適用を認める見解もあるようだが、</a:t>
            </a:r>
            <a:r>
              <a:rPr kumimoji="1" lang="ja-JP" altLang="en-US" sz="8000" b="0" i="0" u="sng"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ヤミ小作人</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と同様の地位と</a:t>
            </a:r>
            <a:endParaRPr kumimoji="1" lang="en-US" altLang="ja-JP"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解され賛成できない。ただし、事実上の賃貸借関係が長年にわたって継続し、賃借権の時効取得が成立する</a:t>
            </a:r>
            <a:endParaRPr kumimoji="1" lang="en-US" altLang="ja-JP"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場合は別である（民１６３条）。</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88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（３） 農地法１８条１項５号の適用がある場合</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88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賃借権又は使用貸借による権利の設定を受けた者が、その農用地を適正に利用していないと認める場合は</a:t>
            </a:r>
            <a:endParaRPr kumimoji="1" lang="en-US" altLang="ja-JP"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その解除ができる（基盤強化１８条２項６号）。賃貸借については事前に農業委員会に届出をしておけば１８条</a:t>
            </a:r>
            <a:endParaRPr kumimoji="1" lang="en-US" altLang="ja-JP"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の知事の許可は不要（１８条１項５号）。　　　　　　</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なお、使用貸借については、最初から１８条許可の問題はない。又、賃貸借で、賃料の支払いを怠っている</a:t>
            </a:r>
            <a:endParaRPr kumimoji="1" lang="en-US" altLang="ja-JP"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en-US" altLang="ja-JP" sz="8000" dirty="0">
                <a:solidFill>
                  <a:prstClr val="black"/>
                </a:solidFill>
                <a:latin typeface="Constantia"/>
                <a:ea typeface="HGP明朝E" panose="02020900000000000000" pitchFamily="18" charset="-128"/>
              </a:rPr>
              <a:t>        </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ときは、農用地の適正な利用とは異なることなので、解除の前に知事の許可が要る。</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88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４  </a:t>
            </a:r>
            <a:r>
              <a:rPr kumimoji="1" lang="zh-TW" altLang="en-US" sz="88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所有者不明農地</a:t>
            </a:r>
            <a:endParaRPr kumimoji="1" lang="en-US" altLang="zh-TW" sz="88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en-US" altLang="ja-JP" sz="8800" dirty="0">
                <a:solidFill>
                  <a:prstClr val="black"/>
                </a:solidFill>
                <a:latin typeface="Constantia"/>
                <a:ea typeface="HGP明朝E" panose="02020900000000000000" pitchFamily="18" charset="-128"/>
              </a:rPr>
              <a:t>  </a:t>
            </a:r>
            <a:r>
              <a:rPr lang="ja-JP" altLang="en-US" sz="8800" noProof="0" dirty="0">
                <a:solidFill>
                  <a:prstClr val="black"/>
                </a:solidFill>
                <a:latin typeface="Constantia"/>
                <a:ea typeface="HGP明朝E" panose="02020900000000000000" pitchFamily="18" charset="-128"/>
              </a:rPr>
              <a:t>（１） 所有者不明農地とは</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noProof="0" dirty="0">
                <a:solidFill>
                  <a:prstClr val="black"/>
                </a:solidFill>
                <a:latin typeface="Constantia"/>
                <a:ea typeface="HGP明朝E" panose="02020900000000000000" pitchFamily="18" charset="-128"/>
              </a:rPr>
              <a:t> 　　 相当な努力で探索しても、所有者を確知できない土地（所有者不明土地２条１項）を所有者不明土地という。  </a:t>
            </a:r>
            <a:endParaRPr lang="en-US" altLang="ja-JP" sz="8000" noProof="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en-US" altLang="ja-JP" sz="8000" dirty="0">
                <a:solidFill>
                  <a:prstClr val="black"/>
                </a:solidFill>
                <a:latin typeface="Constantia"/>
                <a:ea typeface="HGP明朝E" panose="02020900000000000000" pitchFamily="18" charset="-128"/>
              </a:rPr>
              <a:t>      </a:t>
            </a:r>
            <a:r>
              <a:rPr lang="ja-JP" altLang="en-US" sz="8000" noProof="0" dirty="0">
                <a:solidFill>
                  <a:prstClr val="black"/>
                </a:solidFill>
                <a:latin typeface="Constantia"/>
                <a:ea typeface="HGP明朝E" panose="02020900000000000000" pitchFamily="18" charset="-128"/>
              </a:rPr>
              <a:t>  一部の共有者が不明な土地を含む。</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noProof="0" dirty="0">
                <a:solidFill>
                  <a:prstClr val="black"/>
                </a:solidFill>
                <a:latin typeface="Constantia"/>
                <a:ea typeface="HGP明朝E" panose="02020900000000000000" pitchFamily="18" charset="-128"/>
              </a:rPr>
              <a:t>　     ①農地法による所有者不明の遊休農地に対する知事の裁定制度。</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noProof="0" dirty="0">
                <a:solidFill>
                  <a:prstClr val="black"/>
                </a:solidFill>
                <a:latin typeface="Constantia"/>
                <a:ea typeface="HGP明朝E" panose="02020900000000000000" pitchFamily="18" charset="-128"/>
              </a:rPr>
              <a:t>　     ②基盤強化法による共有者不明の農用地に対する利用権の設定制度。</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noProof="0" dirty="0">
                <a:solidFill>
                  <a:prstClr val="black"/>
                </a:solidFill>
                <a:latin typeface="Constantia"/>
                <a:ea typeface="HGP明朝E" panose="02020900000000000000" pitchFamily="18" charset="-128"/>
              </a:rPr>
              <a:t>  </a:t>
            </a:r>
            <a:r>
              <a:rPr lang="ja-JP" altLang="en-US" sz="8800" noProof="0" dirty="0">
                <a:solidFill>
                  <a:prstClr val="black"/>
                </a:solidFill>
                <a:latin typeface="Constantia"/>
                <a:ea typeface="HGP明朝E" panose="02020900000000000000" pitchFamily="18" charset="-128"/>
              </a:rPr>
              <a:t>（２）制度による権利の異同（共有者不明農地の手続き）</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noProof="0" dirty="0">
                <a:solidFill>
                  <a:prstClr val="black"/>
                </a:solidFill>
                <a:latin typeface="Constantia"/>
                <a:ea typeface="HGP明朝E" panose="02020900000000000000" pitchFamily="18" charset="-128"/>
              </a:rPr>
              <a:t>　　  ア 農地法によるとき</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noProof="0" dirty="0">
                <a:solidFill>
                  <a:prstClr val="black"/>
                </a:solidFill>
                <a:latin typeface="Constantia"/>
                <a:ea typeface="HGP明朝E" panose="02020900000000000000" pitchFamily="18" charset="-128"/>
              </a:rPr>
              <a:t>　　　  ①知事の裁定・公告によって、農地中間管理権（賃借権）の設定に関する契約が締結されたものとみなさ</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れ</a:t>
            </a:r>
            <a:endParaRPr lang="en-US" altLang="ja-JP" sz="8000" noProof="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noProof="0" dirty="0">
                <a:solidFill>
                  <a:prstClr val="black"/>
                </a:solidFill>
                <a:latin typeface="Constantia"/>
                <a:ea typeface="HGP明朝E" panose="02020900000000000000" pitchFamily="18" charset="-128"/>
              </a:rPr>
              <a:t>              る場合（法４０条２項）。</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noProof="0" dirty="0">
                <a:solidFill>
                  <a:prstClr val="black"/>
                </a:solidFill>
                <a:latin typeface="Constantia"/>
                <a:ea typeface="HGP明朝E" panose="02020900000000000000" pitchFamily="18" charset="-128"/>
              </a:rPr>
              <a:t>　　　　</a:t>
            </a:r>
            <a:endParaRPr lang="ja-JP" altLang="en-US" sz="80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endParaRPr lang="ja-JP" altLang="en-US" sz="26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a:t>
            </a:r>
            <a:endParaRPr lang="en-US" altLang="ja-JP" sz="40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endParaRPr lang="en-US" altLang="ja-JP" sz="40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a:t>
            </a:r>
            <a:endParaRPr lang="en-US" altLang="ja-JP" sz="1800" dirty="0"/>
          </a:p>
        </p:txBody>
      </p:sp>
      <p:sp>
        <p:nvSpPr>
          <p:cNvPr id="4" name="スライド番号プレースホルダー 3">
            <a:extLst>
              <a:ext uri="{FF2B5EF4-FFF2-40B4-BE49-F238E27FC236}">
                <a16:creationId xmlns:a16="http://schemas.microsoft.com/office/drawing/2014/main" id="{C6C06E6B-DCED-41FE-ABE1-7E771819159B}"/>
              </a:ext>
            </a:extLst>
          </p:cNvPr>
          <p:cNvSpPr>
            <a:spLocks noGrp="1"/>
          </p:cNvSpPr>
          <p:nvPr>
            <p:ph type="sldNum" sz="quarter" idx="12"/>
          </p:nvPr>
        </p:nvSpPr>
        <p:spPr>
          <a:xfrm>
            <a:off x="11311638" y="6513694"/>
            <a:ext cx="7620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45BA4EA-5EFA-460C-8880-04B9C92D5A26}" type="slidenum">
              <a:rPr kumimoji="0" lang="ja-JP" altLang="en-US" sz="1600" b="0" i="0" u="none" strike="noStrike" kern="1200" cap="none" spc="0" normalizeH="0" baseline="0" noProof="0">
                <a:ln>
                  <a:noFill/>
                </a:ln>
                <a:solidFill>
                  <a:prstClr val="black"/>
                </a:solidFill>
                <a:effectLst/>
                <a:uLnTx/>
                <a:uFillTx/>
                <a:latin typeface="Calibri"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ja-JP" altLang="en-US" sz="1600" b="0"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endParaRPr>
          </a:p>
        </p:txBody>
      </p:sp>
      <p:sp>
        <p:nvSpPr>
          <p:cNvPr id="13" name="テキスト ボックス 12">
            <a:extLst>
              <a:ext uri="{FF2B5EF4-FFF2-40B4-BE49-F238E27FC236}">
                <a16:creationId xmlns:a16="http://schemas.microsoft.com/office/drawing/2014/main" id="{ABEB3D99-B49C-41D8-83C9-72DF7F516350}"/>
              </a:ext>
            </a:extLst>
          </p:cNvPr>
          <p:cNvSpPr txBox="1"/>
          <p:nvPr/>
        </p:nvSpPr>
        <p:spPr>
          <a:xfrm>
            <a:off x="11391557" y="1321405"/>
            <a:ext cx="1847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itchFamily="34" charset="0"/>
              <a:ea typeface="ＭＳ Ｐゴシック" pitchFamily="50" charset="-128"/>
              <a:cs typeface="+mn-cs"/>
            </a:endParaRPr>
          </a:p>
        </p:txBody>
      </p:sp>
    </p:spTree>
    <p:extLst>
      <p:ext uri="{BB962C8B-B14F-4D97-AF65-F5344CB8AC3E}">
        <p14:creationId xmlns:p14="http://schemas.microsoft.com/office/powerpoint/2010/main" val="40335545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8FC6B10C-8320-46D2-8699-82B82C3E2DB0}"/>
              </a:ext>
            </a:extLst>
          </p:cNvPr>
          <p:cNvSpPr>
            <a:spLocks noGrp="1"/>
          </p:cNvSpPr>
          <p:nvPr>
            <p:ph type="body" idx="1"/>
          </p:nvPr>
        </p:nvSpPr>
        <p:spPr>
          <a:xfrm>
            <a:off x="101689" y="344306"/>
            <a:ext cx="11988621" cy="6261462"/>
          </a:xfrm>
        </p:spPr>
        <p:txBody>
          <a:bodyPr>
            <a:normAutofit fontScale="25000" lnSpcReduction="20000"/>
          </a:bodyPr>
          <a:lstStyle/>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②同じく知事の裁定・公告によって、農地中間管理機構が利用権（農地を利用する権利）の設定を受ける</a:t>
            </a:r>
            <a:endParaRPr kumimoji="1" lang="en-US" altLang="ja-JP"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en-US" altLang="ja-JP" sz="8000" dirty="0">
                <a:solidFill>
                  <a:prstClr val="black"/>
                </a:solidFill>
                <a:latin typeface="Constantia"/>
                <a:ea typeface="HGP明朝E" panose="02020900000000000000" pitchFamily="18" charset="-128"/>
              </a:rPr>
              <a:t>              </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ことができる（法４１条４項）。</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イ 基盤強化法によるとき</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市町村が作成した農用地利用集積計画を公告することによって、農地中間管理機構が、存続期間が２０年</a:t>
            </a:r>
            <a:endParaRPr kumimoji="1" lang="en-US" altLang="ja-JP"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を超えない賃借権又は使用貸借による権利の設定を受けることができる（基盤強化２１条の２第１項）。</a:t>
            </a:r>
            <a:endParaRPr kumimoji="1" lang="en-US" altLang="ja-JP"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9600" dirty="0">
                <a:solidFill>
                  <a:prstClr val="black"/>
                </a:solidFill>
                <a:latin typeface="Constantia"/>
                <a:ea typeface="HGP明朝E" panose="02020900000000000000" pitchFamily="18" charset="-128"/>
              </a:rPr>
              <a:t>　　 </a:t>
            </a:r>
            <a:r>
              <a:rPr kumimoji="1" lang="ja-JP" altLang="en-US" sz="96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農地中間管理事業の推進に関する法律</a:t>
            </a:r>
            <a:endParaRPr kumimoji="1" lang="zh-TW" altLang="en-US" sz="96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zh-TW" altLang="en-US" sz="88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１  </a:t>
            </a:r>
            <a:r>
              <a:rPr lang="ja-JP" altLang="ja-JP" sz="88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rPr>
              <a:t>農地中間管理機構</a:t>
            </a:r>
            <a:endParaRPr kumimoji="1" lang="zh-TW" altLang="en-US" sz="8800" i="0" u="none" strike="noStrike" kern="1200" cap="none" spc="0" normalizeH="0" baseline="0" noProof="0" dirty="0">
              <a:ln>
                <a:noFill/>
              </a:ln>
              <a:solidFill>
                <a:schemeClr val="bg1"/>
              </a:solidFill>
              <a:effectLst/>
              <a:uLnTx/>
              <a:uFillTx/>
              <a:latin typeface="HGP明朝E" panose="02020900000000000000" pitchFamily="18" charset="-128"/>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zh-TW" altLang="en-US" sz="88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（１） 農地中間管理機構</a:t>
            </a:r>
            <a:endParaRPr kumimoji="1" lang="en-US" altLang="zh-TW" sz="88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農地中間管理機構法の立法趣旨実現のため</a:t>
            </a:r>
            <a:r>
              <a:rPr kumimoji="1" lang="ja-JP" altLang="en-US" sz="8000" b="0" i="0" u="sng"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知事が一つ</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に限って指定する一般社団法人又は一般財団</a:t>
            </a:r>
            <a:endParaRPr kumimoji="1" lang="en-US" altLang="ja-JP"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法人。また機構法によれば</a:t>
            </a:r>
            <a:r>
              <a:rPr kumimoji="1" lang="ja-JP" altLang="en-US" sz="8000" b="0" i="0" u="sng"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農用地等</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とは、「農用地、採草放牧地、農業用施設の用に供される土地」をいう。</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88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（２）農地中間管理事業</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①農用地等について農地中間管理権を取得すること（１号）。</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②中間管理権を有する農用地等の</a:t>
            </a:r>
            <a:r>
              <a:rPr kumimoji="1" lang="ja-JP" altLang="en-US" sz="8000" b="0" i="0" u="sng"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貸付け</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を行うこと（２号）。</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③管理権を有する農用地等の改良、造成等の業務を行うこと（３号）。</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④管理権を有する農用地等の貸付けを行うまでの間その管理を行うこと（４号）。</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⑤前各号の附帯業務を行うこと（５号）。</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・中間管理権の定義は「貸し付けるために取得する次の権利をいう」。</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①賃借権又は使用貸借による権利（１号）（これが中心）。</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②所有権（貸付けの方法による運用を目的とする信託の引受けに限る）。</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③農地法４１条</a:t>
            </a:r>
            <a:r>
              <a:rPr kumimoji="1" lang="en-US" altLang="ja-JP"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1</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項に規定する利用権（３号）。</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noProof="0" dirty="0">
                <a:solidFill>
                  <a:prstClr val="black"/>
                </a:solidFill>
                <a:latin typeface="Constantia"/>
                <a:ea typeface="HGP明朝E" panose="02020900000000000000" pitchFamily="18" charset="-128"/>
              </a:rPr>
              <a:t>　　　　</a:t>
            </a:r>
            <a:endParaRPr lang="ja-JP" altLang="en-US" sz="80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endParaRPr lang="ja-JP" altLang="en-US" sz="26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a:t>
            </a:r>
            <a:endParaRPr lang="en-US" altLang="ja-JP" sz="40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endParaRPr lang="en-US" altLang="ja-JP" sz="40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a:t>
            </a:r>
            <a:endParaRPr lang="en-US" altLang="ja-JP" sz="1800" dirty="0"/>
          </a:p>
        </p:txBody>
      </p:sp>
      <p:sp>
        <p:nvSpPr>
          <p:cNvPr id="4" name="スライド番号プレースホルダー 3">
            <a:extLst>
              <a:ext uri="{FF2B5EF4-FFF2-40B4-BE49-F238E27FC236}">
                <a16:creationId xmlns:a16="http://schemas.microsoft.com/office/drawing/2014/main" id="{C6C06E6B-DCED-41FE-ABE1-7E771819159B}"/>
              </a:ext>
            </a:extLst>
          </p:cNvPr>
          <p:cNvSpPr>
            <a:spLocks noGrp="1"/>
          </p:cNvSpPr>
          <p:nvPr>
            <p:ph type="sldNum" sz="quarter" idx="12"/>
          </p:nvPr>
        </p:nvSpPr>
        <p:spPr>
          <a:xfrm>
            <a:off x="11328310" y="6492875"/>
            <a:ext cx="7620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45BA4EA-5EFA-460C-8880-04B9C92D5A26}" type="slidenum">
              <a:rPr kumimoji="0" lang="ja-JP" altLang="en-US" sz="1600" b="0" i="0" u="none" strike="noStrike" kern="1200" cap="none" spc="0" normalizeH="0" baseline="0" noProof="0">
                <a:ln>
                  <a:noFill/>
                </a:ln>
                <a:solidFill>
                  <a:prstClr val="black"/>
                </a:solidFill>
                <a:effectLst/>
                <a:uLnTx/>
                <a:uFillTx/>
                <a:latin typeface="Calibri"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ja-JP" altLang="en-US" sz="1600" b="0"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endParaRPr>
          </a:p>
        </p:txBody>
      </p:sp>
      <p:sp>
        <p:nvSpPr>
          <p:cNvPr id="13" name="テキスト ボックス 12">
            <a:extLst>
              <a:ext uri="{FF2B5EF4-FFF2-40B4-BE49-F238E27FC236}">
                <a16:creationId xmlns:a16="http://schemas.microsoft.com/office/drawing/2014/main" id="{ABEB3D99-B49C-41D8-83C9-72DF7F516350}"/>
              </a:ext>
            </a:extLst>
          </p:cNvPr>
          <p:cNvSpPr txBox="1"/>
          <p:nvPr/>
        </p:nvSpPr>
        <p:spPr>
          <a:xfrm>
            <a:off x="11391557" y="1321405"/>
            <a:ext cx="1847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itchFamily="34" charset="0"/>
              <a:ea typeface="ＭＳ Ｐゴシック" pitchFamily="50" charset="-128"/>
              <a:cs typeface="+mn-cs"/>
            </a:endParaRPr>
          </a:p>
        </p:txBody>
      </p:sp>
      <p:sp>
        <p:nvSpPr>
          <p:cNvPr id="2" name="正方形/長方形 1">
            <a:extLst>
              <a:ext uri="{FF2B5EF4-FFF2-40B4-BE49-F238E27FC236}">
                <a16:creationId xmlns:a16="http://schemas.microsoft.com/office/drawing/2014/main" id="{16BEB851-CC1F-739C-8997-25DFDBF703A4}"/>
              </a:ext>
            </a:extLst>
          </p:cNvPr>
          <p:cNvSpPr/>
          <p:nvPr/>
        </p:nvSpPr>
        <p:spPr>
          <a:xfrm>
            <a:off x="165463" y="1917863"/>
            <a:ext cx="339634" cy="311211"/>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bg1"/>
                </a:solidFill>
              </a:rPr>
              <a:t>５</a:t>
            </a:r>
          </a:p>
        </p:txBody>
      </p:sp>
    </p:spTree>
    <p:extLst>
      <p:ext uri="{BB962C8B-B14F-4D97-AF65-F5344CB8AC3E}">
        <p14:creationId xmlns:p14="http://schemas.microsoft.com/office/powerpoint/2010/main" val="29710581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8FC6B10C-8320-46D2-8699-82B82C3E2DB0}"/>
              </a:ext>
            </a:extLst>
          </p:cNvPr>
          <p:cNvSpPr>
            <a:spLocks noGrp="1"/>
          </p:cNvSpPr>
          <p:nvPr>
            <p:ph type="body" idx="1"/>
          </p:nvPr>
        </p:nvSpPr>
        <p:spPr>
          <a:xfrm>
            <a:off x="101689" y="69669"/>
            <a:ext cx="11988621" cy="6718662"/>
          </a:xfrm>
        </p:spPr>
        <p:txBody>
          <a:bodyPr>
            <a:normAutofit fontScale="25000" lnSpcReduction="20000"/>
          </a:bodyPr>
          <a:lstStyle/>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88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２  農地中間管理事業の仕組み</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88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（１）農地中間管理権の取得</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①所有者から賃借権の設定を受けるか、既に賃借権を有する者から移転を受ける。</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農業委員会にあらかじめ届出をすれば、３条許可は不要。</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②市町村の農用地利用集積計画に利用権の設定を受ける者としてもらう。（基盤強化法１９条による公告に</a:t>
            </a:r>
            <a:endParaRPr kumimoji="1" lang="en-US" altLang="ja-JP"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よって発生）</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88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（２）農地中間管理権を有する農用地等の貸付け</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88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管理機構は定期的に、区域ごとに、借受けを希望する者を募集する。希望者の中から、事業規程に示された</a:t>
            </a:r>
            <a:endParaRPr kumimoji="1" lang="en-US" altLang="ja-JP"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基準に従って借受人を選定し、農用地利用配分計画を定め、知事の認可を受ける。認可したときは農業委員</a:t>
            </a:r>
            <a:endParaRPr kumimoji="1" lang="en-US" altLang="ja-JP"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会に通知するとともに、公告し、配分計画の定めるところによって権利の設定、又は移転がされる。機構は</a:t>
            </a:r>
            <a:endParaRPr kumimoji="1" lang="en-US" altLang="ja-JP"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中間地主だが、賃貸人の承諾を要しない。</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800" dirty="0">
                <a:solidFill>
                  <a:prstClr val="black"/>
                </a:solidFill>
                <a:latin typeface="Constantia"/>
                <a:ea typeface="HGP明朝E" panose="02020900000000000000" pitchFamily="18" charset="-128"/>
              </a:rPr>
              <a:t>  </a:t>
            </a:r>
            <a:r>
              <a:rPr kumimoji="1" lang="ja-JP" altLang="en-US" sz="88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（３）農用地等の利用状況の報告</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利用状況の報告（中間２１条１項）が次のいずれかに該当するとき、管理機構は知事の承認を受けて、農用地</a:t>
            </a:r>
            <a:endParaRPr kumimoji="1" lang="en-US" altLang="ja-JP"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等にかかる賃貸借契約又は使用貸借契約を解除することができる（同条２項）。</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①当該農用地等を適正に利用していないと認めるとき（１号）。</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②正当な理由がなくて前項の規定による報告をしないとき（２号）。</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この場合以外は知事の許可を要する（法１８条１項６号）。</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en-US" altLang="ja-JP"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a:t>
            </a:r>
            <a:r>
              <a:rPr kumimoji="1" lang="en-US" altLang="ja-JP"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ex</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．賃料の滞納など。</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・農事調停は双方が話し合って問題を解決しようとするもので、合意が成立し、調書に記載したときは調停が</a:t>
            </a:r>
            <a:endParaRPr kumimoji="1" lang="en-US" altLang="ja-JP"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成立したものとされる（民調１６条）。賃借人が任意に返還する意思を有しているときは、引渡期限６か月以内</a:t>
            </a:r>
            <a:endParaRPr kumimoji="1" lang="en-US" altLang="ja-JP"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に、双方が書面で合意解約を成立させることにより、知事の１８条許可は不要となる（法１８条１項２号）。</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noProof="0" dirty="0">
                <a:solidFill>
                  <a:prstClr val="black"/>
                </a:solidFill>
                <a:latin typeface="Constantia"/>
                <a:ea typeface="HGP明朝E" panose="02020900000000000000" pitchFamily="18" charset="-128"/>
              </a:rPr>
              <a:t>　　　　</a:t>
            </a:r>
            <a:endParaRPr lang="ja-JP" altLang="en-US" sz="80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endParaRPr lang="ja-JP" altLang="en-US" sz="26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a:t>
            </a:r>
            <a:endParaRPr lang="en-US" altLang="ja-JP" sz="40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endParaRPr lang="en-US" altLang="ja-JP" sz="40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a:t>
            </a:r>
            <a:endParaRPr lang="en-US" altLang="ja-JP" sz="1800" dirty="0"/>
          </a:p>
        </p:txBody>
      </p:sp>
      <p:sp>
        <p:nvSpPr>
          <p:cNvPr id="4" name="スライド番号プレースホルダー 3">
            <a:extLst>
              <a:ext uri="{FF2B5EF4-FFF2-40B4-BE49-F238E27FC236}">
                <a16:creationId xmlns:a16="http://schemas.microsoft.com/office/drawing/2014/main" id="{C6C06E6B-DCED-41FE-ABE1-7E771819159B}"/>
              </a:ext>
            </a:extLst>
          </p:cNvPr>
          <p:cNvSpPr>
            <a:spLocks noGrp="1"/>
          </p:cNvSpPr>
          <p:nvPr>
            <p:ph type="sldNum" sz="quarter" idx="12"/>
          </p:nvPr>
        </p:nvSpPr>
        <p:spPr>
          <a:xfrm>
            <a:off x="11328310" y="6492875"/>
            <a:ext cx="7620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45BA4EA-5EFA-460C-8880-04B9C92D5A26}" type="slidenum">
              <a:rPr kumimoji="0" lang="ja-JP" altLang="en-US" sz="1600" b="0" i="0" u="none" strike="noStrike" kern="1200" cap="none" spc="0" normalizeH="0" baseline="0" noProof="0" smtClean="0">
                <a:ln>
                  <a:noFill/>
                </a:ln>
                <a:solidFill>
                  <a:prstClr val="black"/>
                </a:solidFill>
                <a:effectLst/>
                <a:uLnTx/>
                <a:uFillTx/>
                <a:latin typeface="Calibri"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ja-JP" altLang="en-US" sz="1600" b="0"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endParaRPr>
          </a:p>
        </p:txBody>
      </p:sp>
      <p:sp>
        <p:nvSpPr>
          <p:cNvPr id="13" name="テキスト ボックス 12">
            <a:extLst>
              <a:ext uri="{FF2B5EF4-FFF2-40B4-BE49-F238E27FC236}">
                <a16:creationId xmlns:a16="http://schemas.microsoft.com/office/drawing/2014/main" id="{ABEB3D99-B49C-41D8-83C9-72DF7F516350}"/>
              </a:ext>
            </a:extLst>
          </p:cNvPr>
          <p:cNvSpPr txBox="1"/>
          <p:nvPr/>
        </p:nvSpPr>
        <p:spPr>
          <a:xfrm>
            <a:off x="11391557" y="1321405"/>
            <a:ext cx="1847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itchFamily="34" charset="0"/>
              <a:ea typeface="ＭＳ Ｐゴシック" pitchFamily="50" charset="-128"/>
              <a:cs typeface="+mn-cs"/>
            </a:endParaRPr>
          </a:p>
        </p:txBody>
      </p:sp>
    </p:spTree>
    <p:extLst>
      <p:ext uri="{BB962C8B-B14F-4D97-AF65-F5344CB8AC3E}">
        <p14:creationId xmlns:p14="http://schemas.microsoft.com/office/powerpoint/2010/main" val="24515284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3F9BDFC3-F9B5-424D-A079-9450D96AE188}"/>
              </a:ext>
            </a:extLst>
          </p:cNvPr>
          <p:cNvSpPr>
            <a:spLocks noGrp="1"/>
          </p:cNvSpPr>
          <p:nvPr>
            <p:ph type="title"/>
          </p:nvPr>
        </p:nvSpPr>
        <p:spPr>
          <a:xfrm>
            <a:off x="1859599" y="278147"/>
            <a:ext cx="7772400" cy="608286"/>
          </a:xfrm>
        </p:spPr>
        <p:txBody>
          <a:bodyPr/>
          <a:lstStyle/>
          <a:p>
            <a:r>
              <a:rPr lang="ja-JP" altLang="en-US" sz="3200" dirty="0"/>
              <a:t>第４部　農地の転用</a:t>
            </a:r>
          </a:p>
        </p:txBody>
      </p:sp>
      <p:sp>
        <p:nvSpPr>
          <p:cNvPr id="6" name="テキスト プレースホルダー 5">
            <a:extLst>
              <a:ext uri="{FF2B5EF4-FFF2-40B4-BE49-F238E27FC236}">
                <a16:creationId xmlns:a16="http://schemas.microsoft.com/office/drawing/2014/main" id="{8FC6B10C-8320-46D2-8699-82B82C3E2DB0}"/>
              </a:ext>
            </a:extLst>
          </p:cNvPr>
          <p:cNvSpPr>
            <a:spLocks noGrp="1"/>
          </p:cNvSpPr>
          <p:nvPr>
            <p:ph type="body" idx="1"/>
          </p:nvPr>
        </p:nvSpPr>
        <p:spPr>
          <a:xfrm>
            <a:off x="106049" y="968628"/>
            <a:ext cx="11979902" cy="5757540"/>
          </a:xfrm>
        </p:spPr>
        <p:txBody>
          <a:bodyPr>
            <a:normAutofit fontScale="25000" lnSpcReduction="20000"/>
          </a:bodyPr>
          <a:lstStyle/>
          <a:p>
            <a:r>
              <a:rPr lang="ja-JP" altLang="en-US" sz="9600" dirty="0">
                <a:solidFill>
                  <a:schemeClr val="bg1"/>
                </a:solidFill>
              </a:rPr>
              <a:t>      </a:t>
            </a:r>
            <a:r>
              <a:rPr kumimoji="1" lang="ja-JP" altLang="en-US" sz="9600" dirty="0">
                <a:solidFill>
                  <a:schemeClr val="bg1"/>
                </a:solidFill>
              </a:rPr>
              <a:t>農地転用許可の対象と許可申請の手続</a:t>
            </a:r>
            <a:endParaRPr kumimoji="1" lang="en-US" altLang="ja-JP" sz="9600" dirty="0">
              <a:solidFill>
                <a:schemeClr val="bg1"/>
              </a:solidFill>
            </a:endParaRPr>
          </a:p>
          <a:p>
            <a:r>
              <a:rPr kumimoji="1" lang="ja-JP" altLang="en-US" sz="8800" dirty="0">
                <a:solidFill>
                  <a:schemeClr val="bg1"/>
                </a:solidFill>
              </a:rPr>
              <a:t>   １  農地の転用</a:t>
            </a:r>
            <a:endParaRPr kumimoji="1" lang="en-US" altLang="ja-JP" sz="8800" dirty="0">
              <a:solidFill>
                <a:schemeClr val="bg1"/>
              </a:solidFill>
            </a:endParaRPr>
          </a:p>
          <a:p>
            <a:r>
              <a:rPr lang="ja-JP" altLang="en-US" sz="6200" dirty="0">
                <a:solidFill>
                  <a:schemeClr val="bg1"/>
                </a:solidFill>
              </a:rPr>
              <a:t>　 </a:t>
            </a:r>
            <a:r>
              <a:rPr lang="ja-JP" altLang="en-US" sz="8000" dirty="0">
                <a:solidFill>
                  <a:schemeClr val="bg1"/>
                </a:solidFill>
              </a:rPr>
              <a:t> </a:t>
            </a:r>
            <a:r>
              <a:rPr lang="ja-JP" altLang="en-US" sz="8800" dirty="0">
                <a:solidFill>
                  <a:schemeClr val="bg1"/>
                </a:solidFill>
              </a:rPr>
              <a:t>（１）農地転用の意味</a:t>
            </a:r>
          </a:p>
          <a:p>
            <a:r>
              <a:rPr lang="ja-JP" altLang="en-US" sz="8000" dirty="0">
                <a:solidFill>
                  <a:schemeClr val="bg1"/>
                </a:solidFill>
              </a:rPr>
              <a:t>　      農業用施設（ビニールハウスなど）は転用にならない。（農作物栽培高度化施設）</a:t>
            </a:r>
          </a:p>
          <a:p>
            <a:r>
              <a:rPr lang="ja-JP" altLang="en-US" sz="8000" dirty="0">
                <a:solidFill>
                  <a:schemeClr val="bg1"/>
                </a:solidFill>
              </a:rPr>
              <a:t>　      太陽光発電設備は転用になる。</a:t>
            </a:r>
          </a:p>
          <a:p>
            <a:r>
              <a:rPr lang="ja-JP" altLang="en-US" sz="8800" dirty="0">
                <a:solidFill>
                  <a:schemeClr val="bg1"/>
                </a:solidFill>
              </a:rPr>
              <a:t>    （２）４条と５条の違い</a:t>
            </a:r>
          </a:p>
          <a:p>
            <a:r>
              <a:rPr lang="ja-JP" altLang="en-US" sz="8000" dirty="0">
                <a:solidFill>
                  <a:schemeClr val="bg1"/>
                </a:solidFill>
              </a:rPr>
              <a:t> 　      ４条･･･自己転用（採草放牧地をそれ以外のものとする行為は規制外）</a:t>
            </a:r>
          </a:p>
          <a:p>
            <a:r>
              <a:rPr lang="ja-JP" altLang="en-US" sz="8000" dirty="0">
                <a:solidFill>
                  <a:schemeClr val="bg1"/>
                </a:solidFill>
              </a:rPr>
              <a:t>          ５条･･･３条と４条と合わせたもの。（転用と権利の設定移転）</a:t>
            </a:r>
          </a:p>
          <a:p>
            <a:r>
              <a:rPr lang="ja-JP" altLang="en-US" sz="8800" dirty="0">
                <a:solidFill>
                  <a:schemeClr val="bg1"/>
                </a:solidFill>
              </a:rPr>
              <a:t>   ２ 許可権限庁</a:t>
            </a:r>
          </a:p>
          <a:p>
            <a:r>
              <a:rPr lang="ja-JP" altLang="en-US" sz="8800" dirty="0">
                <a:solidFill>
                  <a:schemeClr val="bg1"/>
                </a:solidFill>
              </a:rPr>
              <a:t>    （１）都道府県知事等</a:t>
            </a:r>
          </a:p>
          <a:p>
            <a:r>
              <a:rPr lang="ja-JP" altLang="en-US" sz="8000" dirty="0">
                <a:solidFill>
                  <a:schemeClr val="bg1"/>
                </a:solidFill>
              </a:rPr>
              <a:t>         ５条は双方申請の原則。ただし３条許可申請のときと同様の例外がある。</a:t>
            </a:r>
          </a:p>
          <a:p>
            <a:r>
              <a:rPr lang="ja-JP" altLang="en-US" sz="8000" dirty="0">
                <a:solidFill>
                  <a:schemeClr val="bg1"/>
                </a:solidFill>
              </a:rPr>
              <a:t>    </a:t>
            </a:r>
            <a:r>
              <a:rPr lang="ja-JP" altLang="en-US" sz="8800" dirty="0">
                <a:solidFill>
                  <a:schemeClr val="bg1"/>
                </a:solidFill>
              </a:rPr>
              <a:t>（２）農業委員会の意見</a:t>
            </a:r>
          </a:p>
          <a:p>
            <a:r>
              <a:rPr lang="ja-JP" altLang="en-US" sz="8000" dirty="0">
                <a:solidFill>
                  <a:schemeClr val="bg1"/>
                </a:solidFill>
              </a:rPr>
              <a:t>        意見を付して、知事又は市町村長への送付。３０アールを超えるときは、あらかじめ県機構（農委４３条１項）</a:t>
            </a:r>
            <a:endParaRPr lang="en-US" altLang="ja-JP" sz="8000" dirty="0">
              <a:solidFill>
                <a:schemeClr val="bg1"/>
              </a:solidFill>
            </a:endParaRPr>
          </a:p>
          <a:p>
            <a:r>
              <a:rPr lang="en-US" altLang="ja-JP" sz="8000" dirty="0">
                <a:solidFill>
                  <a:schemeClr val="bg1"/>
                </a:solidFill>
              </a:rPr>
              <a:t>        </a:t>
            </a:r>
            <a:r>
              <a:rPr lang="ja-JP" altLang="en-US" sz="8000" dirty="0">
                <a:solidFill>
                  <a:schemeClr val="bg1"/>
                </a:solidFill>
              </a:rPr>
              <a:t>の意見を聴く（法４条４項・５条３項）。この場合機構は諮問機関として意見を述べるもので、法的拘束力はない。</a:t>
            </a:r>
            <a:endParaRPr lang="en-US" altLang="ja-JP" sz="8000" dirty="0">
              <a:solidFill>
                <a:schemeClr val="bg1"/>
              </a:solidFill>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9600" dirty="0">
                <a:solidFill>
                  <a:prstClr val="black"/>
                </a:solidFill>
                <a:latin typeface="Constantia"/>
                <a:ea typeface="HGP明朝E" panose="02020900000000000000" pitchFamily="18" charset="-128"/>
              </a:rPr>
              <a:t>　　 </a:t>
            </a:r>
            <a:r>
              <a:rPr kumimoji="1" lang="ja-JP" altLang="en-US" sz="96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転用許可の性質と許可審査権の範囲</a:t>
            </a:r>
            <a:endParaRPr kumimoji="1" lang="en-US" altLang="ja-JP" sz="96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88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１</a:t>
            </a:r>
            <a:r>
              <a:rPr lang="en-US" altLang="ja-JP" sz="8800" dirty="0">
                <a:solidFill>
                  <a:prstClr val="black"/>
                </a:solidFill>
                <a:latin typeface="Constantia"/>
                <a:ea typeface="HGP明朝E" panose="02020900000000000000" pitchFamily="18" charset="-128"/>
              </a:rPr>
              <a:t>  </a:t>
            </a:r>
            <a:r>
              <a:rPr kumimoji="1" lang="ja-JP" altLang="en-US" sz="88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転用許可の性質</a:t>
            </a:r>
            <a:endParaRPr kumimoji="1" lang="en-US" altLang="ja-JP" sz="88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64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a:t>
            </a:r>
            <a:r>
              <a:rPr kumimoji="1" lang="ja-JP" altLang="en-US" sz="88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（１）農地法４条の許可（一般的禁止を解除する）</a:t>
            </a:r>
            <a:endParaRPr kumimoji="1" lang="en-US" altLang="ja-JP" sz="88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endParaRPr kumimoji="1" lang="ja-JP" altLang="en-US" sz="88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endParaRPr>
          </a:p>
          <a:p>
            <a:endParaRPr lang="ja-JP" altLang="en-US" sz="8000" dirty="0">
              <a:solidFill>
                <a:schemeClr val="bg1"/>
              </a:solidFill>
            </a:endParaRPr>
          </a:p>
          <a:p>
            <a:endParaRPr lang="en-US" altLang="ja-JP" dirty="0">
              <a:solidFill>
                <a:schemeClr val="bg1"/>
              </a:solidFill>
            </a:endParaRPr>
          </a:p>
        </p:txBody>
      </p:sp>
      <p:sp>
        <p:nvSpPr>
          <p:cNvPr id="4" name="スライド番号プレースホルダー 3">
            <a:extLst>
              <a:ext uri="{FF2B5EF4-FFF2-40B4-BE49-F238E27FC236}">
                <a16:creationId xmlns:a16="http://schemas.microsoft.com/office/drawing/2014/main" id="{C6C06E6B-DCED-41FE-ABE1-7E771819159B}"/>
              </a:ext>
            </a:extLst>
          </p:cNvPr>
          <p:cNvSpPr>
            <a:spLocks noGrp="1"/>
          </p:cNvSpPr>
          <p:nvPr>
            <p:ph type="sldNum" sz="quarter" idx="12"/>
          </p:nvPr>
        </p:nvSpPr>
        <p:spPr>
          <a:xfrm>
            <a:off x="11323951" y="6492875"/>
            <a:ext cx="7620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45BA4EA-5EFA-460C-8880-04B9C92D5A26}" type="slidenum">
              <a:rPr kumimoji="0" lang="ja-JP" altLang="en-US" sz="1600" b="0" i="0" u="none" strike="noStrike" kern="1200" cap="none" spc="0" normalizeH="0" baseline="0" noProof="0">
                <a:ln>
                  <a:noFill/>
                </a:ln>
                <a:solidFill>
                  <a:prstClr val="black"/>
                </a:solidFill>
                <a:effectLst/>
                <a:uLnTx/>
                <a:uFillTx/>
                <a:latin typeface="Calibri"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ja-JP" altLang="en-US" sz="1600" b="0"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endParaRPr>
          </a:p>
        </p:txBody>
      </p:sp>
      <p:sp>
        <p:nvSpPr>
          <p:cNvPr id="13" name="テキスト ボックス 12">
            <a:extLst>
              <a:ext uri="{FF2B5EF4-FFF2-40B4-BE49-F238E27FC236}">
                <a16:creationId xmlns:a16="http://schemas.microsoft.com/office/drawing/2014/main" id="{ABEB3D99-B49C-41D8-83C9-72DF7F516350}"/>
              </a:ext>
            </a:extLst>
          </p:cNvPr>
          <p:cNvSpPr txBox="1"/>
          <p:nvPr/>
        </p:nvSpPr>
        <p:spPr>
          <a:xfrm>
            <a:off x="11391557" y="1321405"/>
            <a:ext cx="1847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itchFamily="34" charset="0"/>
              <a:ea typeface="ＭＳ Ｐゴシック" pitchFamily="50" charset="-128"/>
              <a:cs typeface="+mn-cs"/>
            </a:endParaRPr>
          </a:p>
        </p:txBody>
      </p:sp>
      <p:sp>
        <p:nvSpPr>
          <p:cNvPr id="2" name="正方形/長方形 1">
            <a:extLst>
              <a:ext uri="{FF2B5EF4-FFF2-40B4-BE49-F238E27FC236}">
                <a16:creationId xmlns:a16="http://schemas.microsoft.com/office/drawing/2014/main" id="{33A64A03-1F85-E9CD-444F-A0558A81D72C}"/>
              </a:ext>
            </a:extLst>
          </p:cNvPr>
          <p:cNvSpPr/>
          <p:nvPr/>
        </p:nvSpPr>
        <p:spPr>
          <a:xfrm>
            <a:off x="182880" y="1010194"/>
            <a:ext cx="339634" cy="311211"/>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bg1"/>
                </a:solidFill>
              </a:rPr>
              <a:t>１</a:t>
            </a:r>
          </a:p>
        </p:txBody>
      </p:sp>
      <p:sp>
        <p:nvSpPr>
          <p:cNvPr id="3" name="正方形/長方形 2">
            <a:extLst>
              <a:ext uri="{FF2B5EF4-FFF2-40B4-BE49-F238E27FC236}">
                <a16:creationId xmlns:a16="http://schemas.microsoft.com/office/drawing/2014/main" id="{6A006901-B77E-3649-4147-D62B0DBD8B0D}"/>
              </a:ext>
            </a:extLst>
          </p:cNvPr>
          <p:cNvSpPr/>
          <p:nvPr/>
        </p:nvSpPr>
        <p:spPr>
          <a:xfrm>
            <a:off x="182880" y="5470960"/>
            <a:ext cx="339634" cy="311211"/>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bg1"/>
                </a:solidFill>
              </a:rPr>
              <a:t>２</a:t>
            </a:r>
          </a:p>
        </p:txBody>
      </p:sp>
    </p:spTree>
    <p:extLst>
      <p:ext uri="{BB962C8B-B14F-4D97-AF65-F5344CB8AC3E}">
        <p14:creationId xmlns:p14="http://schemas.microsoft.com/office/powerpoint/2010/main" val="42222163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8FC6B10C-8320-46D2-8699-82B82C3E2DB0}"/>
              </a:ext>
            </a:extLst>
          </p:cNvPr>
          <p:cNvSpPr>
            <a:spLocks noGrp="1"/>
          </p:cNvSpPr>
          <p:nvPr>
            <p:ph type="body" idx="1"/>
          </p:nvPr>
        </p:nvSpPr>
        <p:spPr>
          <a:xfrm>
            <a:off x="101689" y="526869"/>
            <a:ext cx="11988621" cy="6261462"/>
          </a:xfrm>
        </p:spPr>
        <p:txBody>
          <a:bodyPr>
            <a:normAutofit fontScale="25000" lnSpcReduction="20000"/>
          </a:bodyPr>
          <a:lstStyle/>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条件（行政処分の付款）を付けて許可できる。（狭義の）条件、期限、負担、撤回権の留保がある。４条許可の</a:t>
            </a:r>
            <a:endParaRPr kumimoji="1" lang="en-US" altLang="ja-JP"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効果は禁止の解除に過ぎないので、転用の自由はあるが義務は発生していない。従って違反転用には、</a:t>
            </a:r>
            <a:endParaRPr kumimoji="1" lang="en-US" altLang="ja-JP"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行為を命ずる処分はできず、許可の取消しだけ。</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a:t>
            </a:r>
            <a:r>
              <a:rPr kumimoji="1" lang="ja-JP" altLang="en-US" sz="88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（２）農地法５条</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講学上は４条は許可、５条は認可の性質を有する。</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a:t>
            </a:r>
            <a:r>
              <a:rPr kumimoji="1" lang="ja-JP" altLang="en-US" sz="88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（３）４条転用と５条転用の具体例　　</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略</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800" dirty="0">
                <a:solidFill>
                  <a:prstClr val="black"/>
                </a:solidFill>
                <a:latin typeface="Constantia"/>
                <a:ea typeface="HGP明朝E" panose="02020900000000000000" pitchFamily="18" charset="-128"/>
              </a:rPr>
              <a:t>  </a:t>
            </a:r>
            <a:r>
              <a:rPr kumimoji="1" lang="ja-JP" altLang="en-US" sz="88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（４）許可条件違反があった場合</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無断転用行為は３年以下の懲役又は３００万円以下の罰金。</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行為が終わった時から、</a:t>
            </a:r>
            <a:r>
              <a:rPr kumimoji="1" lang="ja-JP" altLang="en-US" sz="8000" b="0" i="0" u="sng"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３年以内</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に公訴を提起する必要がある。</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800" dirty="0">
                <a:solidFill>
                  <a:prstClr val="black"/>
                </a:solidFill>
                <a:latin typeface="Constantia"/>
                <a:ea typeface="HGP明朝E" panose="02020900000000000000" pitchFamily="18" charset="-128"/>
              </a:rPr>
              <a:t>  </a:t>
            </a:r>
            <a:r>
              <a:rPr kumimoji="1" lang="ja-JP" altLang="en-US" sz="88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（５）追認的許可の可否</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無断転用者に対し、転用許可申請書を出させた上で、追認的に許可処分を行い、事後的であっても違法</a:t>
            </a:r>
            <a:endParaRPr kumimoji="1" lang="en-US" altLang="ja-JP"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en-US" altLang="ja-JP" sz="8000" dirty="0">
                <a:solidFill>
                  <a:prstClr val="black"/>
                </a:solidFill>
                <a:latin typeface="Constantia"/>
                <a:ea typeface="HGP明朝E" panose="02020900000000000000" pitchFamily="18" charset="-128"/>
              </a:rPr>
              <a:t>        </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状態を解消することが認められる。</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88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２ 許可審査権の範囲</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88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（１）転用許可審査権の範囲</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申請者が申告する私法上の権利義務関係を前提とし、法令によって与えられた審査権を、過不足なく行使</a:t>
            </a:r>
            <a:endParaRPr kumimoji="1" lang="en-US" altLang="ja-JP"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en-US" altLang="ja-JP" sz="8000" dirty="0">
                <a:solidFill>
                  <a:prstClr val="black"/>
                </a:solidFill>
                <a:latin typeface="Constantia"/>
                <a:ea typeface="HGP明朝E" panose="02020900000000000000" pitchFamily="18" charset="-128"/>
              </a:rPr>
              <a:t>       </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した上で許否の判断を下す。</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二重譲渡しているかどうかなど私法に立ち入って判断すべきではない。</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800" dirty="0">
                <a:solidFill>
                  <a:prstClr val="black"/>
                </a:solidFill>
                <a:latin typeface="Constantia"/>
                <a:ea typeface="HGP明朝E" panose="02020900000000000000" pitchFamily="18" charset="-128"/>
              </a:rPr>
              <a:t>  </a:t>
            </a:r>
            <a:r>
              <a:rPr kumimoji="1" lang="ja-JP" altLang="en-US" sz="88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（２）私法上の行為の取消しと転用許可処分の効力</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私法上の契約の解除があったとしても転用許可処分の効力に影響はない。</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noProof="0" dirty="0">
                <a:solidFill>
                  <a:prstClr val="black"/>
                </a:solidFill>
                <a:latin typeface="Constantia"/>
                <a:ea typeface="HGP明朝E" panose="02020900000000000000" pitchFamily="18" charset="-128"/>
              </a:rPr>
              <a:t>　　　  </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noProof="0" dirty="0">
                <a:solidFill>
                  <a:prstClr val="black"/>
                </a:solidFill>
                <a:latin typeface="Constantia"/>
                <a:ea typeface="HGP明朝E" panose="02020900000000000000" pitchFamily="18" charset="-128"/>
              </a:rPr>
              <a:t>　　　　</a:t>
            </a:r>
            <a:endParaRPr lang="ja-JP" altLang="en-US" sz="80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endParaRPr lang="ja-JP" altLang="en-US" sz="26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a:t>
            </a:r>
            <a:endParaRPr lang="en-US" altLang="ja-JP" sz="40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endParaRPr lang="en-US" altLang="ja-JP" sz="40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a:t>
            </a:r>
            <a:endParaRPr lang="en-US" altLang="ja-JP" sz="1800" dirty="0"/>
          </a:p>
        </p:txBody>
      </p:sp>
      <p:sp>
        <p:nvSpPr>
          <p:cNvPr id="4" name="スライド番号プレースホルダー 3">
            <a:extLst>
              <a:ext uri="{FF2B5EF4-FFF2-40B4-BE49-F238E27FC236}">
                <a16:creationId xmlns:a16="http://schemas.microsoft.com/office/drawing/2014/main" id="{C6C06E6B-DCED-41FE-ABE1-7E771819159B}"/>
              </a:ext>
            </a:extLst>
          </p:cNvPr>
          <p:cNvSpPr>
            <a:spLocks noGrp="1"/>
          </p:cNvSpPr>
          <p:nvPr>
            <p:ph type="sldNum" sz="quarter" idx="12"/>
          </p:nvPr>
        </p:nvSpPr>
        <p:spPr>
          <a:xfrm>
            <a:off x="11328310" y="6492875"/>
            <a:ext cx="7620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45BA4EA-5EFA-460C-8880-04B9C92D5A26}" type="slidenum">
              <a:rPr kumimoji="0" lang="ja-JP" altLang="en-US" sz="1600" b="0" i="0" u="none" strike="noStrike" kern="1200" cap="none" spc="0" normalizeH="0" baseline="0" noProof="0">
                <a:ln>
                  <a:noFill/>
                </a:ln>
                <a:solidFill>
                  <a:prstClr val="black"/>
                </a:solidFill>
                <a:effectLst/>
                <a:uLnTx/>
                <a:uFillTx/>
                <a:latin typeface="Calibri"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ja-JP" altLang="en-US" sz="1600" b="0"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endParaRPr>
          </a:p>
        </p:txBody>
      </p:sp>
      <p:sp>
        <p:nvSpPr>
          <p:cNvPr id="13" name="テキスト ボックス 12">
            <a:extLst>
              <a:ext uri="{FF2B5EF4-FFF2-40B4-BE49-F238E27FC236}">
                <a16:creationId xmlns:a16="http://schemas.microsoft.com/office/drawing/2014/main" id="{ABEB3D99-B49C-41D8-83C9-72DF7F516350}"/>
              </a:ext>
            </a:extLst>
          </p:cNvPr>
          <p:cNvSpPr txBox="1"/>
          <p:nvPr/>
        </p:nvSpPr>
        <p:spPr>
          <a:xfrm>
            <a:off x="11391557" y="1321405"/>
            <a:ext cx="1847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itchFamily="34" charset="0"/>
              <a:ea typeface="ＭＳ Ｐゴシック" pitchFamily="50" charset="-128"/>
              <a:cs typeface="+mn-cs"/>
            </a:endParaRPr>
          </a:p>
        </p:txBody>
      </p:sp>
    </p:spTree>
    <p:extLst>
      <p:ext uri="{BB962C8B-B14F-4D97-AF65-F5344CB8AC3E}">
        <p14:creationId xmlns:p14="http://schemas.microsoft.com/office/powerpoint/2010/main" val="39285339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8FC6B10C-8320-46D2-8699-82B82C3E2DB0}"/>
              </a:ext>
            </a:extLst>
          </p:cNvPr>
          <p:cNvSpPr>
            <a:spLocks noGrp="1"/>
          </p:cNvSpPr>
          <p:nvPr>
            <p:ph type="body" idx="1"/>
          </p:nvPr>
        </p:nvSpPr>
        <p:spPr>
          <a:xfrm>
            <a:off x="106049" y="131832"/>
            <a:ext cx="11979902" cy="6726168"/>
          </a:xfrm>
        </p:spPr>
        <p:txBody>
          <a:bodyPr>
            <a:normAutofit fontScale="25000" lnSpcReduction="20000"/>
          </a:bodyPr>
          <a:lstStyle/>
          <a:p>
            <a:r>
              <a:rPr lang="ja-JP" altLang="en-US" sz="9600" dirty="0">
                <a:solidFill>
                  <a:schemeClr val="bg1"/>
                </a:solidFill>
              </a:rPr>
              <a:t>      </a:t>
            </a:r>
            <a:r>
              <a:rPr kumimoji="1" lang="ja-JP" altLang="en-US" sz="9600" dirty="0">
                <a:solidFill>
                  <a:schemeClr val="bg1"/>
                </a:solidFill>
              </a:rPr>
              <a:t>転用許可の要否と転用許可除外</a:t>
            </a:r>
            <a:endParaRPr kumimoji="1" lang="en-US" altLang="ja-JP" sz="9600" dirty="0">
              <a:solidFill>
                <a:schemeClr val="bg1"/>
              </a:solidFill>
            </a:endParaRPr>
          </a:p>
          <a:p>
            <a:r>
              <a:rPr kumimoji="1" lang="ja-JP" altLang="en-US" sz="8800" dirty="0">
                <a:solidFill>
                  <a:schemeClr val="bg1"/>
                </a:solidFill>
              </a:rPr>
              <a:t>   １  転用許可の要否（否は３条と同じ）</a:t>
            </a:r>
            <a:endParaRPr kumimoji="1" lang="en-US" altLang="ja-JP" sz="8800" dirty="0">
              <a:solidFill>
                <a:schemeClr val="bg1"/>
              </a:solidFill>
            </a:endParaRPr>
          </a:p>
          <a:p>
            <a:r>
              <a:rPr lang="ja-JP" altLang="en-US" sz="8800" dirty="0">
                <a:solidFill>
                  <a:schemeClr val="bg1"/>
                </a:solidFill>
              </a:rPr>
              <a:t>   ２  </a:t>
            </a:r>
            <a:r>
              <a:rPr lang="zh-TW" altLang="en-US" sz="8800" dirty="0">
                <a:solidFill>
                  <a:schemeClr val="bg1"/>
                </a:solidFill>
                <a:latin typeface="HGP明朝E" panose="02020900000000000000" pitchFamily="18" charset="-128"/>
                <a:ea typeface="HGP明朝E" panose="02020900000000000000" pitchFamily="18" charset="-128"/>
              </a:rPr>
              <a:t>転用許可除外</a:t>
            </a:r>
            <a:endParaRPr kumimoji="1" lang="en-US" altLang="ja-JP" sz="8800" dirty="0">
              <a:solidFill>
                <a:schemeClr val="bg1"/>
              </a:solidFill>
              <a:latin typeface="HGP明朝E" panose="02020900000000000000" pitchFamily="18" charset="-128"/>
              <a:ea typeface="HGP明朝E" panose="02020900000000000000" pitchFamily="18" charset="-128"/>
            </a:endParaRPr>
          </a:p>
          <a:p>
            <a:r>
              <a:rPr lang="ja-JP" altLang="en-US" sz="8800" dirty="0">
                <a:solidFill>
                  <a:schemeClr val="bg1"/>
                </a:solidFill>
              </a:rPr>
              <a:t>   （１）４条許可除外事由</a:t>
            </a:r>
          </a:p>
          <a:p>
            <a:r>
              <a:rPr lang="ja-JP" altLang="en-US" sz="8000" dirty="0">
                <a:solidFill>
                  <a:schemeClr val="bg1"/>
                </a:solidFill>
              </a:rPr>
              <a:t>        ① ５条の許可により転用するとき（１号）。</a:t>
            </a:r>
          </a:p>
          <a:p>
            <a:r>
              <a:rPr lang="ja-JP" altLang="en-US" sz="8000" dirty="0">
                <a:solidFill>
                  <a:schemeClr val="bg1"/>
                </a:solidFill>
              </a:rPr>
              <a:t>        ② 農業振興上の必要により施設を作るとき（２号、規２５条）。</a:t>
            </a:r>
          </a:p>
          <a:p>
            <a:r>
              <a:rPr lang="ja-JP" altLang="en-US" sz="8000" dirty="0">
                <a:solidFill>
                  <a:schemeClr val="bg1"/>
                </a:solidFill>
              </a:rPr>
              <a:t>        ③ 農用地利用集積計画に定める利用目的に供する場合（３号）。</a:t>
            </a:r>
          </a:p>
          <a:p>
            <a:r>
              <a:rPr lang="ja-JP" altLang="en-US" sz="8000" dirty="0">
                <a:solidFill>
                  <a:schemeClr val="bg1"/>
                </a:solidFill>
              </a:rPr>
              <a:t>        ④ 農地中間管理機構法１８条７項の規定による公告（４号）。</a:t>
            </a:r>
          </a:p>
          <a:p>
            <a:r>
              <a:rPr lang="ja-JP" altLang="en-US" sz="8000" dirty="0">
                <a:solidFill>
                  <a:schemeClr val="bg1"/>
                </a:solidFill>
              </a:rPr>
              <a:t>        ⑤ 特定農山村地域における農林業の活性化法９条１項の公告（５号）。</a:t>
            </a:r>
          </a:p>
          <a:p>
            <a:r>
              <a:rPr lang="ja-JP" altLang="en-US" sz="8000" dirty="0">
                <a:solidFill>
                  <a:schemeClr val="bg1"/>
                </a:solidFill>
              </a:rPr>
              <a:t>        ⑥ 農山漁村の活性化法８条１項の公告（６号）。</a:t>
            </a:r>
          </a:p>
          <a:p>
            <a:r>
              <a:rPr lang="ja-JP" altLang="en-US" sz="8000" dirty="0">
                <a:solidFill>
                  <a:schemeClr val="bg1"/>
                </a:solidFill>
              </a:rPr>
              <a:t>        ⑦ 土地収用法その他の法律によって収用・使用した農地をその収用・使用目的に供する場合（７号）。</a:t>
            </a:r>
          </a:p>
          <a:p>
            <a:r>
              <a:rPr lang="ja-JP" altLang="en-US" sz="8000" dirty="0">
                <a:solidFill>
                  <a:schemeClr val="bg1"/>
                </a:solidFill>
              </a:rPr>
              <a:t>        ⑧ 市街化区域内の農地を、あらかじめ農業委員会に届け出て転用（８号）。</a:t>
            </a:r>
          </a:p>
          <a:p>
            <a:r>
              <a:rPr lang="ja-JP" altLang="en-US" sz="8000" dirty="0">
                <a:solidFill>
                  <a:schemeClr val="bg1"/>
                </a:solidFill>
              </a:rPr>
              <a:t>        ⑨ その他農林水産省令で定める場合（９号、規２９条１号～１９号）。</a:t>
            </a:r>
          </a:p>
          <a:p>
            <a:r>
              <a:rPr lang="ja-JP" altLang="en-US" sz="8800" dirty="0">
                <a:solidFill>
                  <a:schemeClr val="bg1"/>
                </a:solidFill>
              </a:rPr>
              <a:t>　 （２）５条許可除外事由</a:t>
            </a:r>
          </a:p>
          <a:p>
            <a:r>
              <a:rPr lang="ja-JP" altLang="en-US" sz="8000" dirty="0">
                <a:solidFill>
                  <a:schemeClr val="bg1"/>
                </a:solidFill>
              </a:rPr>
              <a:t>         ４条許可除外事由とほぼ同じ。</a:t>
            </a:r>
          </a:p>
          <a:p>
            <a:r>
              <a:rPr lang="ja-JP" altLang="en-US" sz="8800" dirty="0">
                <a:solidFill>
                  <a:schemeClr val="bg1"/>
                </a:solidFill>
              </a:rPr>
              <a:t>   ３  問題となる点</a:t>
            </a:r>
          </a:p>
          <a:p>
            <a:r>
              <a:rPr lang="ja-JP" altLang="en-US" sz="8800" dirty="0">
                <a:solidFill>
                  <a:schemeClr val="bg1"/>
                </a:solidFill>
              </a:rPr>
              <a:t>    （１）道路、農業用用排水施設その他の農林水産省令で定めるものの用に供する場合</a:t>
            </a:r>
          </a:p>
          <a:p>
            <a:r>
              <a:rPr lang="ja-JP" altLang="en-US" sz="8000" dirty="0">
                <a:solidFill>
                  <a:schemeClr val="bg1"/>
                </a:solidFill>
              </a:rPr>
              <a:t> 　     あらかじめ農業委員会の意見を聴き、国・知事との協議の成立により。</a:t>
            </a:r>
          </a:p>
          <a:p>
            <a:r>
              <a:rPr lang="ja-JP" altLang="en-US" sz="8800" dirty="0">
                <a:solidFill>
                  <a:schemeClr val="bg1"/>
                </a:solidFill>
              </a:rPr>
              <a:t>    （２）市街化区域内の農地転用</a:t>
            </a:r>
          </a:p>
          <a:p>
            <a:r>
              <a:rPr lang="ja-JP" altLang="en-US" sz="8000" dirty="0">
                <a:solidFill>
                  <a:schemeClr val="bg1"/>
                </a:solidFill>
              </a:rPr>
              <a:t> 　     届出を行えば許可不要だが、この場合は、受理、不受理処分を予定していることから、申請に近いものと</a:t>
            </a:r>
            <a:endParaRPr lang="en-US" altLang="ja-JP" sz="8000" dirty="0">
              <a:solidFill>
                <a:schemeClr val="bg1"/>
              </a:solidFill>
            </a:endParaRPr>
          </a:p>
          <a:p>
            <a:r>
              <a:rPr lang="en-US" altLang="ja-JP" sz="8000" dirty="0">
                <a:solidFill>
                  <a:schemeClr val="bg1"/>
                </a:solidFill>
              </a:rPr>
              <a:t>         </a:t>
            </a:r>
            <a:r>
              <a:rPr lang="ja-JP" altLang="en-US" sz="8000" dirty="0">
                <a:solidFill>
                  <a:schemeClr val="bg1"/>
                </a:solidFill>
              </a:rPr>
              <a:t>解することができる。</a:t>
            </a:r>
          </a:p>
          <a:p>
            <a:r>
              <a:rPr lang="ja-JP" altLang="en-US" sz="8000" dirty="0">
                <a:solidFill>
                  <a:schemeClr val="bg1"/>
                </a:solidFill>
              </a:rPr>
              <a:t>  </a:t>
            </a:r>
            <a:endParaRPr kumimoji="1" lang="ja-JP" altLang="en-US" sz="88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endParaRPr>
          </a:p>
          <a:p>
            <a:endParaRPr lang="ja-JP" altLang="en-US" sz="8000" dirty="0">
              <a:solidFill>
                <a:schemeClr val="bg1"/>
              </a:solidFill>
            </a:endParaRPr>
          </a:p>
          <a:p>
            <a:endParaRPr lang="en-US" altLang="ja-JP" dirty="0">
              <a:solidFill>
                <a:schemeClr val="bg1"/>
              </a:solidFill>
            </a:endParaRPr>
          </a:p>
        </p:txBody>
      </p:sp>
      <p:sp>
        <p:nvSpPr>
          <p:cNvPr id="4" name="スライド番号プレースホルダー 3">
            <a:extLst>
              <a:ext uri="{FF2B5EF4-FFF2-40B4-BE49-F238E27FC236}">
                <a16:creationId xmlns:a16="http://schemas.microsoft.com/office/drawing/2014/main" id="{C6C06E6B-DCED-41FE-ABE1-7E771819159B}"/>
              </a:ext>
            </a:extLst>
          </p:cNvPr>
          <p:cNvSpPr>
            <a:spLocks noGrp="1"/>
          </p:cNvSpPr>
          <p:nvPr>
            <p:ph type="sldNum" sz="quarter" idx="12"/>
          </p:nvPr>
        </p:nvSpPr>
        <p:spPr>
          <a:xfrm>
            <a:off x="11323951" y="6492875"/>
            <a:ext cx="7620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E45BA4EA-5EFA-460C-8880-04B9C92D5A26}" type="slidenum">
              <a:rPr kumimoji="0" lang="ja-JP" altLang="en-US" sz="1600" b="0" i="0" u="none" strike="noStrike" kern="1200" cap="none" spc="0" normalizeH="0" baseline="0" noProof="0" smtClean="0">
                <a:ln>
                  <a:noFill/>
                </a:ln>
                <a:solidFill>
                  <a:prstClr val="black"/>
                </a:solidFill>
                <a:effectLst/>
                <a:uLnTx/>
                <a:uFillTx/>
                <a:latin typeface="Calibri"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ja-JP" altLang="en-US" sz="1600" b="0"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endParaRPr>
          </a:p>
        </p:txBody>
      </p:sp>
      <p:sp>
        <p:nvSpPr>
          <p:cNvPr id="13" name="テキスト ボックス 12">
            <a:extLst>
              <a:ext uri="{FF2B5EF4-FFF2-40B4-BE49-F238E27FC236}">
                <a16:creationId xmlns:a16="http://schemas.microsoft.com/office/drawing/2014/main" id="{ABEB3D99-B49C-41D8-83C9-72DF7F516350}"/>
              </a:ext>
            </a:extLst>
          </p:cNvPr>
          <p:cNvSpPr txBox="1"/>
          <p:nvPr/>
        </p:nvSpPr>
        <p:spPr>
          <a:xfrm>
            <a:off x="11391557" y="1321405"/>
            <a:ext cx="1847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itchFamily="34" charset="0"/>
              <a:ea typeface="ＭＳ Ｐゴシック" pitchFamily="50" charset="-128"/>
              <a:cs typeface="+mn-cs"/>
            </a:endParaRPr>
          </a:p>
        </p:txBody>
      </p:sp>
      <p:sp>
        <p:nvSpPr>
          <p:cNvPr id="2" name="正方形/長方形 1">
            <a:extLst>
              <a:ext uri="{FF2B5EF4-FFF2-40B4-BE49-F238E27FC236}">
                <a16:creationId xmlns:a16="http://schemas.microsoft.com/office/drawing/2014/main" id="{9DC0C447-39BF-FF49-05DD-309393207B27}"/>
              </a:ext>
            </a:extLst>
          </p:cNvPr>
          <p:cNvSpPr/>
          <p:nvPr/>
        </p:nvSpPr>
        <p:spPr>
          <a:xfrm>
            <a:off x="191588" y="131832"/>
            <a:ext cx="339634" cy="311211"/>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bg1"/>
                </a:solidFill>
              </a:rPr>
              <a:t>３</a:t>
            </a:r>
          </a:p>
        </p:txBody>
      </p:sp>
    </p:spTree>
    <p:extLst>
      <p:ext uri="{BB962C8B-B14F-4D97-AF65-F5344CB8AC3E}">
        <p14:creationId xmlns:p14="http://schemas.microsoft.com/office/powerpoint/2010/main" val="8313280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8FC6B10C-8320-46D2-8699-82B82C3E2DB0}"/>
              </a:ext>
            </a:extLst>
          </p:cNvPr>
          <p:cNvSpPr>
            <a:spLocks noGrp="1"/>
          </p:cNvSpPr>
          <p:nvPr>
            <p:ph type="body" idx="1"/>
          </p:nvPr>
        </p:nvSpPr>
        <p:spPr>
          <a:xfrm>
            <a:off x="106049" y="450487"/>
            <a:ext cx="11979902" cy="6275681"/>
          </a:xfrm>
        </p:spPr>
        <p:txBody>
          <a:bodyPr>
            <a:normAutofit fontScale="25000" lnSpcReduction="20000"/>
          </a:bodyPr>
          <a:lstStyle/>
          <a:p>
            <a:r>
              <a:rPr kumimoji="1" lang="ja-JP" altLang="en-US" sz="8000" dirty="0">
                <a:solidFill>
                  <a:schemeClr val="bg1"/>
                </a:solidFill>
              </a:rPr>
              <a:t>     ・申請とは「法令に基づき行政庁の許可、認可、免許その他の自己に対し何らかの利益を付与する処分を求</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め</a:t>
            </a:r>
            <a:endParaRPr kumimoji="1" lang="en-US" altLang="ja-JP" sz="8000" dirty="0">
              <a:solidFill>
                <a:schemeClr val="bg1"/>
              </a:solidFill>
            </a:endParaRPr>
          </a:p>
          <a:p>
            <a:r>
              <a:rPr kumimoji="1" lang="ja-JP" altLang="en-US" sz="8000" dirty="0">
                <a:solidFill>
                  <a:schemeClr val="bg1"/>
                </a:solidFill>
              </a:rPr>
              <a:t>       る行為」。農地法施行令３条２項は、「受理したときは、その旨を、受理しなかったときはその旨と理由を書面</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で</a:t>
            </a:r>
            <a:endParaRPr kumimoji="1" lang="en-US" altLang="ja-JP" sz="8000" dirty="0">
              <a:solidFill>
                <a:schemeClr val="bg1"/>
              </a:solidFill>
            </a:endParaRPr>
          </a:p>
          <a:p>
            <a:r>
              <a:rPr kumimoji="1" lang="ja-JP" altLang="en-US" sz="8000" dirty="0">
                <a:solidFill>
                  <a:schemeClr val="bg1"/>
                </a:solidFill>
              </a:rPr>
              <a:t>       通知しなければならない」としている。不受理通知には教示文を記載して。届出の効力は到達した日（窓口</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に</a:t>
            </a:r>
            <a:endParaRPr kumimoji="1" lang="en-US" altLang="ja-JP" sz="8000" dirty="0">
              <a:solidFill>
                <a:schemeClr val="bg1"/>
              </a:solidFill>
            </a:endParaRPr>
          </a:p>
          <a:p>
            <a:r>
              <a:rPr kumimoji="1" lang="ja-JP" altLang="en-US" sz="8000" dirty="0">
                <a:solidFill>
                  <a:schemeClr val="bg1"/>
                </a:solidFill>
              </a:rPr>
              <a:t>       提出した日）に生じる。</a:t>
            </a:r>
            <a:endParaRPr kumimoji="1" lang="en-US" altLang="ja-JP" sz="8000" dirty="0">
              <a:solidFill>
                <a:schemeClr val="bg1"/>
              </a:solidFill>
            </a:endParaRPr>
          </a:p>
          <a:p>
            <a:r>
              <a:rPr lang="ja-JP" altLang="en-US" sz="9600" dirty="0">
                <a:solidFill>
                  <a:schemeClr val="bg1"/>
                </a:solidFill>
              </a:rPr>
              <a:t>      </a:t>
            </a:r>
            <a:r>
              <a:rPr kumimoji="1" lang="ja-JP" altLang="en-US" sz="9600" dirty="0">
                <a:solidFill>
                  <a:schemeClr val="bg1"/>
                </a:solidFill>
              </a:rPr>
              <a:t>転用許可基準</a:t>
            </a:r>
            <a:endParaRPr kumimoji="1" lang="en-US" altLang="ja-JP" sz="9600" dirty="0">
              <a:solidFill>
                <a:schemeClr val="bg1"/>
              </a:solidFill>
            </a:endParaRPr>
          </a:p>
          <a:p>
            <a:r>
              <a:rPr kumimoji="1" lang="ja-JP" altLang="en-US" sz="8800" dirty="0">
                <a:solidFill>
                  <a:schemeClr val="bg1"/>
                </a:solidFill>
              </a:rPr>
              <a:t>   １  農地転用許可基準の概要</a:t>
            </a:r>
            <a:endParaRPr kumimoji="1" lang="en-US" altLang="ja-JP" sz="8800" dirty="0">
              <a:solidFill>
                <a:schemeClr val="bg1"/>
              </a:solidFill>
            </a:endParaRPr>
          </a:p>
          <a:p>
            <a:r>
              <a:rPr lang="ja-JP" altLang="en-US" sz="8800" dirty="0">
                <a:solidFill>
                  <a:schemeClr val="bg1"/>
                </a:solidFill>
              </a:rPr>
              <a:t>   （１）立地基準（</a:t>
            </a:r>
            <a:r>
              <a:rPr lang="ja-JP" altLang="en-US" sz="8800" u="sng" dirty="0">
                <a:solidFill>
                  <a:schemeClr val="bg1"/>
                </a:solidFill>
              </a:rPr>
              <a:t>５つに区分</a:t>
            </a:r>
            <a:r>
              <a:rPr lang="ja-JP" altLang="en-US" sz="8800" dirty="0">
                <a:solidFill>
                  <a:schemeClr val="bg1"/>
                </a:solidFill>
              </a:rPr>
              <a:t>）</a:t>
            </a:r>
          </a:p>
          <a:p>
            <a:r>
              <a:rPr lang="ja-JP" altLang="en-US" sz="8000" dirty="0">
                <a:solidFill>
                  <a:schemeClr val="bg1"/>
                </a:solidFill>
              </a:rPr>
              <a:t>        ①農用地区域内農地（法４条６項１号イ）</a:t>
            </a:r>
          </a:p>
          <a:p>
            <a:r>
              <a:rPr lang="ja-JP" altLang="en-US" sz="8000" dirty="0">
                <a:solidFill>
                  <a:schemeClr val="bg1"/>
                </a:solidFill>
              </a:rPr>
              <a:t>　　       農振法に定める農用地区域内にある農地。原則転用できないので転用申請前に除外しておくこと。</a:t>
            </a:r>
          </a:p>
          <a:p>
            <a:r>
              <a:rPr lang="ja-JP" altLang="en-US" sz="8000" dirty="0">
                <a:solidFill>
                  <a:schemeClr val="bg1"/>
                </a:solidFill>
              </a:rPr>
              <a:t>          ・除外５要件（農振法１３条２項）</a:t>
            </a:r>
            <a:endParaRPr lang="en-US" altLang="ja-JP" sz="8000" dirty="0">
              <a:solidFill>
                <a:schemeClr val="bg1"/>
              </a:solidFill>
            </a:endParaRPr>
          </a:p>
          <a:p>
            <a:r>
              <a:rPr lang="ja-JP" altLang="en-US" sz="8000" dirty="0">
                <a:solidFill>
                  <a:schemeClr val="bg1"/>
                </a:solidFill>
              </a:rPr>
              <a:t>　　　　　　農用地以外の用途に供することが必要かつ適当であって、他の（農用地区域以外の）土地をもって代</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え</a:t>
            </a:r>
            <a:endParaRPr lang="en-US" altLang="ja-JP" sz="8000" dirty="0">
              <a:solidFill>
                <a:schemeClr val="bg1"/>
              </a:solidFill>
            </a:endParaRPr>
          </a:p>
          <a:p>
            <a:r>
              <a:rPr lang="ja-JP" altLang="en-US" sz="8000" dirty="0">
                <a:solidFill>
                  <a:schemeClr val="bg1"/>
                </a:solidFill>
              </a:rPr>
              <a:t>                ることが困難と認められるとき</a:t>
            </a:r>
          </a:p>
          <a:p>
            <a:r>
              <a:rPr lang="ja-JP" altLang="en-US" sz="8000" dirty="0">
                <a:solidFill>
                  <a:schemeClr val="bg1"/>
                </a:solidFill>
              </a:rPr>
              <a:t>                区域内の集団化、効率化等に支障を及ぼすおそれがないと認められるとき</a:t>
            </a:r>
          </a:p>
          <a:p>
            <a:r>
              <a:rPr lang="ja-JP" altLang="en-US" sz="8000" dirty="0">
                <a:solidFill>
                  <a:schemeClr val="bg1"/>
                </a:solidFill>
              </a:rPr>
              <a:t>　　　        区域内の農業経営者に対する利用の集積に支障を及ぼすおそれがないと認められるとき</a:t>
            </a:r>
          </a:p>
          <a:p>
            <a:r>
              <a:rPr lang="ja-JP" altLang="en-US" sz="8000" dirty="0">
                <a:solidFill>
                  <a:schemeClr val="bg1"/>
                </a:solidFill>
              </a:rPr>
              <a:t>　             </a:t>
            </a:r>
            <a:r>
              <a:rPr lang="en-US" altLang="ja-JP" sz="8000" dirty="0">
                <a:solidFill>
                  <a:schemeClr val="bg1"/>
                </a:solidFill>
              </a:rPr>
              <a:t>ex</a:t>
            </a:r>
            <a:r>
              <a:rPr lang="ja-JP" altLang="en-US" sz="8000" dirty="0">
                <a:solidFill>
                  <a:schemeClr val="bg1"/>
                </a:solidFill>
              </a:rPr>
              <a:t>．認定を受けた農業経営改善計画を達成できなくなるなど。</a:t>
            </a:r>
          </a:p>
          <a:p>
            <a:r>
              <a:rPr lang="ja-JP" altLang="en-US" sz="8000" dirty="0">
                <a:solidFill>
                  <a:schemeClr val="bg1"/>
                </a:solidFill>
              </a:rPr>
              <a:t>                第３条第３号の施設の有する機能に支障を及ぼすおそれがないと認められるとき</a:t>
            </a:r>
            <a:endParaRPr lang="en-US" altLang="ja-JP" sz="8000" dirty="0">
              <a:solidFill>
                <a:schemeClr val="bg1"/>
              </a:solidFill>
            </a:endParaRPr>
          </a:p>
          <a:p>
            <a:r>
              <a:rPr lang="ja-JP" altLang="en-US" sz="8000" dirty="0">
                <a:solidFill>
                  <a:schemeClr val="bg1"/>
                </a:solidFill>
              </a:rPr>
              <a:t>　　　        第１０条第３項第２号に掲げる土地（土地改良事業又はこれに準ずる事業で、施設の新設・変更その他</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の</a:t>
            </a:r>
            <a:endParaRPr lang="en-US" altLang="ja-JP" sz="8000" dirty="0">
              <a:solidFill>
                <a:schemeClr val="bg1"/>
              </a:solidFill>
            </a:endParaRPr>
          </a:p>
          <a:p>
            <a:r>
              <a:rPr lang="ja-JP" altLang="en-US" sz="8000" dirty="0">
                <a:solidFill>
                  <a:schemeClr val="bg1"/>
                </a:solidFill>
              </a:rPr>
              <a:t>                農林水産省令で定めるものの施行に係る区域内にある土地）に該当する場合にあっては、当該土地が、</a:t>
            </a:r>
            <a:endParaRPr lang="en-US" altLang="ja-JP" sz="8000" dirty="0">
              <a:solidFill>
                <a:schemeClr val="bg1"/>
              </a:solidFill>
            </a:endParaRPr>
          </a:p>
          <a:p>
            <a:r>
              <a:rPr lang="ja-JP" altLang="en-US" sz="8000" dirty="0">
                <a:solidFill>
                  <a:schemeClr val="bg1"/>
                </a:solidFill>
              </a:rPr>
              <a:t>                農業に関する公共投資により得られる効用の確保を図る観点から政令で定める基準に適合している</a:t>
            </a:r>
            <a:endParaRPr lang="en-US" altLang="ja-JP" sz="8000" dirty="0">
              <a:solidFill>
                <a:schemeClr val="bg1"/>
              </a:solidFill>
            </a:endParaRPr>
          </a:p>
          <a:p>
            <a:r>
              <a:rPr lang="ja-JP" altLang="en-US" sz="8000" dirty="0">
                <a:solidFill>
                  <a:schemeClr val="bg1"/>
                </a:solidFill>
              </a:rPr>
              <a:t>　　　　　　こと。</a:t>
            </a:r>
          </a:p>
          <a:p>
            <a:endParaRPr lang="en-US" altLang="ja-JP" dirty="0">
              <a:solidFill>
                <a:schemeClr val="bg1"/>
              </a:solidFill>
            </a:endParaRPr>
          </a:p>
        </p:txBody>
      </p:sp>
      <p:sp>
        <p:nvSpPr>
          <p:cNvPr id="4" name="スライド番号プレースホルダー 3">
            <a:extLst>
              <a:ext uri="{FF2B5EF4-FFF2-40B4-BE49-F238E27FC236}">
                <a16:creationId xmlns:a16="http://schemas.microsoft.com/office/drawing/2014/main" id="{C6C06E6B-DCED-41FE-ABE1-7E771819159B}"/>
              </a:ext>
            </a:extLst>
          </p:cNvPr>
          <p:cNvSpPr>
            <a:spLocks noGrp="1"/>
          </p:cNvSpPr>
          <p:nvPr>
            <p:ph type="sldNum" sz="quarter" idx="12"/>
          </p:nvPr>
        </p:nvSpPr>
        <p:spPr>
          <a:xfrm>
            <a:off x="11323951" y="6492875"/>
            <a:ext cx="7620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E45BA4EA-5EFA-460C-8880-04B9C92D5A26}" type="slidenum">
              <a:rPr kumimoji="0" lang="ja-JP" altLang="en-US" sz="1600" b="0" i="0" u="none" strike="noStrike" kern="1200" cap="none" spc="0" normalizeH="0" baseline="0" noProof="0" smtClean="0">
                <a:ln>
                  <a:noFill/>
                </a:ln>
                <a:solidFill>
                  <a:prstClr val="black"/>
                </a:solidFill>
                <a:effectLst/>
                <a:uLnTx/>
                <a:uFillTx/>
                <a:latin typeface="Calibri"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ja-JP" altLang="en-US" sz="1600" b="0"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endParaRPr>
          </a:p>
        </p:txBody>
      </p:sp>
      <p:sp>
        <p:nvSpPr>
          <p:cNvPr id="13" name="テキスト ボックス 12">
            <a:extLst>
              <a:ext uri="{FF2B5EF4-FFF2-40B4-BE49-F238E27FC236}">
                <a16:creationId xmlns:a16="http://schemas.microsoft.com/office/drawing/2014/main" id="{ABEB3D99-B49C-41D8-83C9-72DF7F516350}"/>
              </a:ext>
            </a:extLst>
          </p:cNvPr>
          <p:cNvSpPr txBox="1"/>
          <p:nvPr/>
        </p:nvSpPr>
        <p:spPr>
          <a:xfrm>
            <a:off x="11391557" y="1321405"/>
            <a:ext cx="1847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itchFamily="34" charset="0"/>
              <a:ea typeface="ＭＳ Ｐゴシック" pitchFamily="50" charset="-128"/>
              <a:cs typeface="+mn-cs"/>
            </a:endParaRPr>
          </a:p>
        </p:txBody>
      </p:sp>
      <p:sp>
        <p:nvSpPr>
          <p:cNvPr id="2" name="正方形/長方形 1">
            <a:extLst>
              <a:ext uri="{FF2B5EF4-FFF2-40B4-BE49-F238E27FC236}">
                <a16:creationId xmlns:a16="http://schemas.microsoft.com/office/drawing/2014/main" id="{B157E1D7-022F-460A-F056-9926E806A0F5}"/>
              </a:ext>
            </a:extLst>
          </p:cNvPr>
          <p:cNvSpPr/>
          <p:nvPr/>
        </p:nvSpPr>
        <p:spPr>
          <a:xfrm>
            <a:off x="895928" y="3699750"/>
            <a:ext cx="200826" cy="206829"/>
          </a:xfrm>
          <a:prstGeom prst="rect">
            <a:avLst/>
          </a:prstGeom>
          <a:noFill/>
          <a:ln w="158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bg1"/>
                </a:solidFill>
              </a:rPr>
              <a:t>１</a:t>
            </a:r>
          </a:p>
        </p:txBody>
      </p:sp>
      <p:sp>
        <p:nvSpPr>
          <p:cNvPr id="3" name="正方形/長方形 2">
            <a:extLst>
              <a:ext uri="{FF2B5EF4-FFF2-40B4-BE49-F238E27FC236}">
                <a16:creationId xmlns:a16="http://schemas.microsoft.com/office/drawing/2014/main" id="{0E455EF0-3EF2-00BF-2503-7104C9052E39}"/>
              </a:ext>
            </a:extLst>
          </p:cNvPr>
          <p:cNvSpPr/>
          <p:nvPr/>
        </p:nvSpPr>
        <p:spPr>
          <a:xfrm>
            <a:off x="895928" y="4274619"/>
            <a:ext cx="200826" cy="206829"/>
          </a:xfrm>
          <a:prstGeom prst="rect">
            <a:avLst/>
          </a:prstGeom>
          <a:noFill/>
          <a:ln w="158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bg1"/>
                </a:solidFill>
              </a:rPr>
              <a:t>２</a:t>
            </a:r>
          </a:p>
        </p:txBody>
      </p:sp>
      <p:sp>
        <p:nvSpPr>
          <p:cNvPr id="5" name="正方形/長方形 4">
            <a:extLst>
              <a:ext uri="{FF2B5EF4-FFF2-40B4-BE49-F238E27FC236}">
                <a16:creationId xmlns:a16="http://schemas.microsoft.com/office/drawing/2014/main" id="{00415CE6-D184-E172-D98E-4269C34BEBF0}"/>
              </a:ext>
            </a:extLst>
          </p:cNvPr>
          <p:cNvSpPr/>
          <p:nvPr/>
        </p:nvSpPr>
        <p:spPr>
          <a:xfrm>
            <a:off x="895928" y="4596383"/>
            <a:ext cx="200826" cy="206829"/>
          </a:xfrm>
          <a:prstGeom prst="rect">
            <a:avLst/>
          </a:prstGeom>
          <a:noFill/>
          <a:ln w="158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bg1"/>
                </a:solidFill>
              </a:rPr>
              <a:t>３</a:t>
            </a:r>
          </a:p>
        </p:txBody>
      </p:sp>
      <p:sp>
        <p:nvSpPr>
          <p:cNvPr id="7" name="正方形/長方形 6">
            <a:extLst>
              <a:ext uri="{FF2B5EF4-FFF2-40B4-BE49-F238E27FC236}">
                <a16:creationId xmlns:a16="http://schemas.microsoft.com/office/drawing/2014/main" id="{424115B2-A258-C7CE-4AD7-332CA6420C7E}"/>
              </a:ext>
            </a:extLst>
          </p:cNvPr>
          <p:cNvSpPr/>
          <p:nvPr/>
        </p:nvSpPr>
        <p:spPr>
          <a:xfrm>
            <a:off x="895928" y="5171252"/>
            <a:ext cx="200826" cy="206829"/>
          </a:xfrm>
          <a:prstGeom prst="rect">
            <a:avLst/>
          </a:prstGeom>
          <a:noFill/>
          <a:ln w="158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bg1"/>
                </a:solidFill>
              </a:rPr>
              <a:t>４</a:t>
            </a:r>
          </a:p>
        </p:txBody>
      </p:sp>
      <p:sp>
        <p:nvSpPr>
          <p:cNvPr id="9" name="正方形/長方形 8">
            <a:extLst>
              <a:ext uri="{FF2B5EF4-FFF2-40B4-BE49-F238E27FC236}">
                <a16:creationId xmlns:a16="http://schemas.microsoft.com/office/drawing/2014/main" id="{18840013-F534-97D7-01FC-C2FB61193C8D}"/>
              </a:ext>
            </a:extLst>
          </p:cNvPr>
          <p:cNvSpPr/>
          <p:nvPr/>
        </p:nvSpPr>
        <p:spPr>
          <a:xfrm>
            <a:off x="895928" y="5518485"/>
            <a:ext cx="200826" cy="206829"/>
          </a:xfrm>
          <a:prstGeom prst="rect">
            <a:avLst/>
          </a:prstGeom>
          <a:noFill/>
          <a:ln w="158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bg1"/>
                </a:solidFill>
              </a:rPr>
              <a:t>５</a:t>
            </a:r>
          </a:p>
        </p:txBody>
      </p:sp>
      <p:sp>
        <p:nvSpPr>
          <p:cNvPr id="8" name="正方形/長方形 7">
            <a:extLst>
              <a:ext uri="{FF2B5EF4-FFF2-40B4-BE49-F238E27FC236}">
                <a16:creationId xmlns:a16="http://schemas.microsoft.com/office/drawing/2014/main" id="{4493EC1E-448C-9742-C407-15C38CE04ED2}"/>
              </a:ext>
            </a:extLst>
          </p:cNvPr>
          <p:cNvSpPr/>
          <p:nvPr/>
        </p:nvSpPr>
        <p:spPr>
          <a:xfrm>
            <a:off x="174172" y="1690737"/>
            <a:ext cx="339634" cy="311211"/>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bg1"/>
                </a:solidFill>
              </a:rPr>
              <a:t>４</a:t>
            </a:r>
          </a:p>
        </p:txBody>
      </p:sp>
    </p:spTree>
    <p:extLst>
      <p:ext uri="{BB962C8B-B14F-4D97-AF65-F5344CB8AC3E}">
        <p14:creationId xmlns:p14="http://schemas.microsoft.com/office/powerpoint/2010/main" val="1774663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3F9BDFC3-F9B5-424D-A079-9450D96AE188}"/>
              </a:ext>
            </a:extLst>
          </p:cNvPr>
          <p:cNvSpPr>
            <a:spLocks noGrp="1"/>
          </p:cNvSpPr>
          <p:nvPr>
            <p:ph type="title"/>
          </p:nvPr>
        </p:nvSpPr>
        <p:spPr>
          <a:xfrm>
            <a:off x="1859599" y="278147"/>
            <a:ext cx="7772400" cy="608286"/>
          </a:xfrm>
        </p:spPr>
        <p:txBody>
          <a:bodyPr/>
          <a:lstStyle/>
          <a:p>
            <a:r>
              <a:rPr lang="ja-JP" altLang="en-US" sz="3200" dirty="0"/>
              <a:t>第３部　農地の賃貸借</a:t>
            </a:r>
          </a:p>
        </p:txBody>
      </p:sp>
      <p:sp>
        <p:nvSpPr>
          <p:cNvPr id="6" name="テキスト プレースホルダー 5">
            <a:extLst>
              <a:ext uri="{FF2B5EF4-FFF2-40B4-BE49-F238E27FC236}">
                <a16:creationId xmlns:a16="http://schemas.microsoft.com/office/drawing/2014/main" id="{8FC6B10C-8320-46D2-8699-82B82C3E2DB0}"/>
              </a:ext>
            </a:extLst>
          </p:cNvPr>
          <p:cNvSpPr>
            <a:spLocks noGrp="1"/>
          </p:cNvSpPr>
          <p:nvPr>
            <p:ph type="body" idx="1"/>
          </p:nvPr>
        </p:nvSpPr>
        <p:spPr>
          <a:xfrm>
            <a:off x="90178" y="968628"/>
            <a:ext cx="11979902" cy="5757540"/>
          </a:xfrm>
        </p:spPr>
        <p:txBody>
          <a:bodyPr>
            <a:normAutofit fontScale="25000" lnSpcReduction="20000"/>
          </a:bodyPr>
          <a:lstStyle/>
          <a:p>
            <a:r>
              <a:rPr lang="ja-JP" altLang="en-US" sz="9600" dirty="0">
                <a:solidFill>
                  <a:schemeClr val="bg1"/>
                </a:solidFill>
              </a:rPr>
              <a:t> </a:t>
            </a:r>
            <a:r>
              <a:rPr kumimoji="1" lang="ja-JP" altLang="en-US" sz="9600" dirty="0">
                <a:solidFill>
                  <a:schemeClr val="bg1"/>
                </a:solidFill>
              </a:rPr>
              <a:t>　　農地の賃貸借</a:t>
            </a:r>
            <a:endParaRPr kumimoji="1" lang="en-US" altLang="ja-JP" sz="9600" dirty="0">
              <a:solidFill>
                <a:schemeClr val="bg1"/>
              </a:solidFill>
            </a:endParaRPr>
          </a:p>
          <a:p>
            <a:r>
              <a:rPr kumimoji="1" lang="ja-JP" altLang="en-US" sz="8800" dirty="0">
                <a:solidFill>
                  <a:schemeClr val="bg1"/>
                </a:solidFill>
              </a:rPr>
              <a:t>   １  農地賃借権の対抗力</a:t>
            </a:r>
            <a:endParaRPr kumimoji="1" lang="en-US" altLang="ja-JP" sz="8800" dirty="0">
              <a:solidFill>
                <a:schemeClr val="bg1"/>
              </a:solidFill>
            </a:endParaRPr>
          </a:p>
          <a:p>
            <a:r>
              <a:rPr lang="ja-JP" altLang="en-US" sz="6200" dirty="0">
                <a:solidFill>
                  <a:schemeClr val="bg1"/>
                </a:solidFill>
              </a:rPr>
              <a:t>　     </a:t>
            </a:r>
            <a:r>
              <a:rPr lang="ja-JP" altLang="en-US" sz="8000" dirty="0">
                <a:solidFill>
                  <a:schemeClr val="bg1"/>
                </a:solidFill>
              </a:rPr>
              <a:t>「農地又は採草放牧地の賃貸借は、その登記がなくても、</a:t>
            </a:r>
            <a:r>
              <a:rPr lang="ja-JP" altLang="en-US" sz="8000" u="sng" dirty="0">
                <a:solidFill>
                  <a:schemeClr val="bg1"/>
                </a:solidFill>
              </a:rPr>
              <a:t>引渡し</a:t>
            </a:r>
            <a:r>
              <a:rPr lang="ja-JP" altLang="en-US" sz="8000" dirty="0">
                <a:solidFill>
                  <a:schemeClr val="bg1"/>
                </a:solidFill>
              </a:rPr>
              <a:t>があったときは、･･･その物権を取得した</a:t>
            </a:r>
            <a:endParaRPr lang="en-US" altLang="ja-JP" sz="8000" dirty="0">
              <a:solidFill>
                <a:schemeClr val="bg1"/>
              </a:solidFill>
            </a:endParaRPr>
          </a:p>
          <a:p>
            <a:r>
              <a:rPr lang="en-US" altLang="ja-JP" sz="8000" dirty="0">
                <a:solidFill>
                  <a:schemeClr val="bg1"/>
                </a:solidFill>
              </a:rPr>
              <a:t>      </a:t>
            </a:r>
            <a:r>
              <a:rPr lang="ja-JP" altLang="en-US" sz="8000" dirty="0">
                <a:solidFill>
                  <a:schemeClr val="bg1"/>
                </a:solidFill>
              </a:rPr>
              <a:t>第三者に対抗できる」（法１６条１項）。</a:t>
            </a:r>
          </a:p>
          <a:p>
            <a:r>
              <a:rPr lang="ja-JP" altLang="en-US" sz="8000" dirty="0">
                <a:solidFill>
                  <a:schemeClr val="bg1"/>
                </a:solidFill>
              </a:rPr>
              <a:t>　　 この場合物権とは、所有権、地上権、永小作権、不動産質権、地役権も含まれる。</a:t>
            </a:r>
          </a:p>
          <a:p>
            <a:r>
              <a:rPr lang="ja-JP" altLang="en-US" sz="8000" dirty="0">
                <a:solidFill>
                  <a:schemeClr val="bg1"/>
                </a:solidFill>
              </a:rPr>
              <a:t>      農地法２１条は、賃貸借契約について内容と条件を書面化することを求めているが、これは紛争防止を図</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った</a:t>
            </a:r>
            <a:endParaRPr lang="en-US" altLang="ja-JP" sz="8000" dirty="0">
              <a:solidFill>
                <a:schemeClr val="bg1"/>
              </a:solidFill>
            </a:endParaRPr>
          </a:p>
          <a:p>
            <a:r>
              <a:rPr lang="ja-JP" altLang="en-US" sz="8000" dirty="0">
                <a:solidFill>
                  <a:schemeClr val="bg1"/>
                </a:solidFill>
              </a:rPr>
              <a:t>　　 もので、書面化されてなくても効力に影響はない。</a:t>
            </a:r>
          </a:p>
          <a:p>
            <a:r>
              <a:rPr lang="ja-JP" altLang="en-US" sz="8000" dirty="0">
                <a:solidFill>
                  <a:schemeClr val="bg1"/>
                </a:solidFill>
              </a:rPr>
              <a:t>    ・地役権とは、他人の土地を自己の土地の便益に供する権利で、自己の土地を</a:t>
            </a:r>
            <a:r>
              <a:rPr lang="ja-JP" altLang="en-US" sz="8000" u="sng" dirty="0">
                <a:solidFill>
                  <a:schemeClr val="bg1"/>
                </a:solidFill>
              </a:rPr>
              <a:t>要役地</a:t>
            </a:r>
            <a:r>
              <a:rPr lang="ja-JP" altLang="en-US" sz="8000" dirty="0">
                <a:solidFill>
                  <a:schemeClr val="bg1"/>
                </a:solidFill>
              </a:rPr>
              <a:t>、他人の土地を</a:t>
            </a:r>
            <a:r>
              <a:rPr lang="ja-JP" altLang="en-US" sz="8000" u="sng" dirty="0">
                <a:solidFill>
                  <a:schemeClr val="bg1"/>
                </a:solidFill>
              </a:rPr>
              <a:t>承</a:t>
            </a:r>
            <a:r>
              <a:rPr kumimoji="1" lang="ja-JP" altLang="en-US" sz="8000" b="0" i="0" u="sng"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役地</a:t>
            </a:r>
            <a:endParaRPr kumimoji="1" lang="en-US" altLang="ja-JP" sz="8000" b="0" i="0" u="sng" strike="noStrike" kern="1200" cap="none" spc="0" normalizeH="0" baseline="0" noProof="0" dirty="0">
              <a:ln>
                <a:noFill/>
              </a:ln>
              <a:solidFill>
                <a:prstClr val="black"/>
              </a:solidFill>
              <a:effectLst/>
              <a:uLnTx/>
              <a:uFillTx/>
              <a:latin typeface="Constantia"/>
              <a:ea typeface="HGP明朝E" panose="02020900000000000000" pitchFamily="18" charset="-128"/>
              <a:cs typeface="+mn-cs"/>
            </a:endParaRPr>
          </a:p>
          <a:p>
            <a:r>
              <a:rPr lang="en-US" altLang="ja-JP" sz="8000" dirty="0">
                <a:solidFill>
                  <a:prstClr val="black"/>
                </a:solidFill>
                <a:latin typeface="Constantia"/>
                <a:ea typeface="HGP明朝E" panose="02020900000000000000" pitchFamily="18" charset="-128"/>
              </a:rPr>
              <a:t>     </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a:t>
            </a:r>
            <a:r>
              <a:rPr lang="ja-JP" altLang="en-US" sz="8000" dirty="0">
                <a:solidFill>
                  <a:schemeClr val="bg1"/>
                </a:solidFill>
              </a:rPr>
              <a:t>という。なお地役権の設定登記に特徴的なことは承役地のみならず、要役地にも登記される。</a:t>
            </a:r>
          </a:p>
          <a:p>
            <a:endParaRPr lang="en-US" altLang="ja-JP" dirty="0">
              <a:solidFill>
                <a:schemeClr val="bg1"/>
              </a:solidFill>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96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a:t>
            </a:r>
            <a:r>
              <a:rPr kumimoji="1" lang="ja-JP" altLang="en-US" sz="88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２  賃料（借賃・地代）の増減額請求権</a:t>
            </a:r>
            <a:endParaRPr kumimoji="1" lang="en-US" altLang="ja-JP" sz="88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88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（１）賃料の増減額請求権</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「耕作目的で、農地について賃借権又は地上権が設定されている場合の賃料（･････略）に関し、増減額</a:t>
            </a:r>
            <a:endParaRPr kumimoji="1" lang="en-US" altLang="ja-JP"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en-US" altLang="ja-JP" sz="8000" dirty="0">
                <a:solidFill>
                  <a:prstClr val="black"/>
                </a:solidFill>
                <a:latin typeface="Constantia"/>
                <a:ea typeface="HGP明朝E" panose="02020900000000000000" pitchFamily="18" charset="-128"/>
              </a:rPr>
              <a:t>         </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請求権を定める（法２０条１項）。</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借賃等は、当事者が合意の上で決めるものだが、農業委員会が提供している</a:t>
            </a:r>
            <a:r>
              <a:rPr kumimoji="1" lang="ja-JP" altLang="en-US" sz="8000" b="0" i="0" u="sng"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賃料情報</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を１つの目安とする</a:t>
            </a:r>
            <a:endParaRPr kumimoji="1" lang="en-US" altLang="ja-JP"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en-US" altLang="ja-JP" sz="8000" dirty="0">
                <a:solidFill>
                  <a:prstClr val="black"/>
                </a:solidFill>
                <a:latin typeface="Constantia"/>
                <a:ea typeface="HGP明朝E" panose="02020900000000000000" pitchFamily="18" charset="-128"/>
              </a:rPr>
              <a:t>         </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ことが相当である（法５２条）。</a:t>
            </a:r>
            <a:endParaRPr kumimoji="1" lang="en-US" altLang="ja-JP"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a:t>
            </a:r>
            <a:r>
              <a:rPr kumimoji="1" lang="ja-JP" altLang="en-US" sz="88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（２）賃料の増減額請求権の行使</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認められるためには「農産物の価格若しくは生産費の上昇若しくは低下その他の経済事情の変動により、</a:t>
            </a:r>
            <a:endParaRPr kumimoji="1" lang="en-US" altLang="ja-JP"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en-US" altLang="ja-JP" sz="8000" dirty="0">
                <a:solidFill>
                  <a:prstClr val="black"/>
                </a:solidFill>
                <a:latin typeface="Constantia"/>
                <a:ea typeface="HGP明朝E" panose="02020900000000000000" pitchFamily="18" charset="-128"/>
              </a:rPr>
              <a:t>        </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又は近傍類似の農地の借賃等の額に比較して不相当となった」ことを証明する必要がある（法２０条１項）。</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endPar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endParaRPr>
          </a:p>
        </p:txBody>
      </p:sp>
      <p:sp>
        <p:nvSpPr>
          <p:cNvPr id="4" name="スライド番号プレースホルダー 3">
            <a:extLst>
              <a:ext uri="{FF2B5EF4-FFF2-40B4-BE49-F238E27FC236}">
                <a16:creationId xmlns:a16="http://schemas.microsoft.com/office/drawing/2014/main" id="{C6C06E6B-DCED-41FE-ABE1-7E771819159B}"/>
              </a:ext>
            </a:extLst>
          </p:cNvPr>
          <p:cNvSpPr>
            <a:spLocks noGrp="1"/>
          </p:cNvSpPr>
          <p:nvPr>
            <p:ph type="sldNum" sz="quarter" idx="12"/>
          </p:nvPr>
        </p:nvSpPr>
        <p:spPr>
          <a:xfrm>
            <a:off x="11308080" y="6443238"/>
            <a:ext cx="762000" cy="365125"/>
          </a:xfrm>
        </p:spPr>
        <p:txBody>
          <a:bodyPr/>
          <a:lstStyle/>
          <a:p>
            <a:pPr fontAlgn="base">
              <a:spcBef>
                <a:spcPct val="0"/>
              </a:spcBef>
              <a:spcAft>
                <a:spcPct val="0"/>
              </a:spcAft>
              <a:defRPr/>
            </a:pPr>
            <a:fld id="{E45BA4EA-5EFA-460C-8880-04B9C92D5A26}" type="slidenum">
              <a:rPr lang="ja-JP" altLang="en-US" sz="1600">
                <a:solidFill>
                  <a:prstClr val="black"/>
                </a:solidFill>
                <a:latin typeface="Calibri" pitchFamily="34" charset="0"/>
                <a:ea typeface="ＭＳ Ｐゴシック" pitchFamily="50" charset="-128"/>
              </a:rPr>
              <a:pPr fontAlgn="base">
                <a:spcBef>
                  <a:spcPct val="0"/>
                </a:spcBef>
                <a:spcAft>
                  <a:spcPct val="0"/>
                </a:spcAft>
                <a:defRPr/>
              </a:pPr>
              <a:t>2</a:t>
            </a:fld>
            <a:endParaRPr lang="ja-JP" altLang="en-US" sz="1600" dirty="0">
              <a:solidFill>
                <a:prstClr val="black"/>
              </a:solidFill>
              <a:latin typeface="Calibri" pitchFamily="34" charset="0"/>
              <a:ea typeface="ＭＳ Ｐゴシック" pitchFamily="50" charset="-128"/>
            </a:endParaRPr>
          </a:p>
        </p:txBody>
      </p:sp>
      <p:sp>
        <p:nvSpPr>
          <p:cNvPr id="13" name="テキスト ボックス 12">
            <a:extLst>
              <a:ext uri="{FF2B5EF4-FFF2-40B4-BE49-F238E27FC236}">
                <a16:creationId xmlns:a16="http://schemas.microsoft.com/office/drawing/2014/main" id="{ABEB3D99-B49C-41D8-83C9-72DF7F516350}"/>
              </a:ext>
            </a:extLst>
          </p:cNvPr>
          <p:cNvSpPr txBox="1"/>
          <p:nvPr/>
        </p:nvSpPr>
        <p:spPr>
          <a:xfrm>
            <a:off x="11391557" y="1321405"/>
            <a:ext cx="184731" cy="369332"/>
          </a:xfrm>
          <a:prstGeom prst="rect">
            <a:avLst/>
          </a:prstGeom>
          <a:noFill/>
        </p:spPr>
        <p:txBody>
          <a:bodyPr wrap="none" rtlCol="0">
            <a:spAutoFit/>
          </a:bodyPr>
          <a:lstStyle/>
          <a:p>
            <a:pPr fontAlgn="base">
              <a:spcBef>
                <a:spcPct val="0"/>
              </a:spcBef>
              <a:spcAft>
                <a:spcPct val="0"/>
              </a:spcAft>
            </a:pPr>
            <a:endParaRPr lang="ja-JP" altLang="en-US" dirty="0">
              <a:solidFill>
                <a:prstClr val="white"/>
              </a:solidFill>
              <a:latin typeface="Calibri" pitchFamily="34" charset="0"/>
              <a:ea typeface="ＭＳ Ｐゴシック" pitchFamily="50" charset="-128"/>
            </a:endParaRPr>
          </a:p>
        </p:txBody>
      </p:sp>
      <p:sp>
        <p:nvSpPr>
          <p:cNvPr id="2" name="正方形/長方形 1">
            <a:extLst>
              <a:ext uri="{FF2B5EF4-FFF2-40B4-BE49-F238E27FC236}">
                <a16:creationId xmlns:a16="http://schemas.microsoft.com/office/drawing/2014/main" id="{19C600BE-2B62-ADD1-3C1F-BA7A02E5CACF}"/>
              </a:ext>
            </a:extLst>
          </p:cNvPr>
          <p:cNvSpPr/>
          <p:nvPr/>
        </p:nvSpPr>
        <p:spPr>
          <a:xfrm>
            <a:off x="121920" y="968628"/>
            <a:ext cx="339634" cy="311211"/>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bg1"/>
                </a:solidFill>
              </a:rPr>
              <a:t>１</a:t>
            </a:r>
          </a:p>
        </p:txBody>
      </p:sp>
    </p:spTree>
    <p:extLst>
      <p:ext uri="{BB962C8B-B14F-4D97-AF65-F5344CB8AC3E}">
        <p14:creationId xmlns:p14="http://schemas.microsoft.com/office/powerpoint/2010/main" val="3248616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8FC6B10C-8320-46D2-8699-82B82C3E2DB0}"/>
              </a:ext>
            </a:extLst>
          </p:cNvPr>
          <p:cNvSpPr>
            <a:spLocks noGrp="1"/>
          </p:cNvSpPr>
          <p:nvPr>
            <p:ph type="body" idx="1"/>
          </p:nvPr>
        </p:nvSpPr>
        <p:spPr>
          <a:xfrm>
            <a:off x="106049" y="247714"/>
            <a:ext cx="11979902" cy="6478454"/>
          </a:xfrm>
        </p:spPr>
        <p:txBody>
          <a:bodyPr>
            <a:normAutofit fontScale="25000" lnSpcReduction="20000"/>
          </a:bodyPr>
          <a:lstStyle/>
          <a:p>
            <a:r>
              <a:rPr kumimoji="1" lang="ja-JP" altLang="en-US" sz="8000" dirty="0">
                <a:solidFill>
                  <a:schemeClr val="bg1"/>
                </a:solidFill>
              </a:rPr>
              <a:t>      </a:t>
            </a:r>
            <a:r>
              <a:rPr lang="ja-JP" altLang="en-US" sz="8000" dirty="0">
                <a:solidFill>
                  <a:schemeClr val="bg1"/>
                </a:solidFill>
              </a:rPr>
              <a:t> </a:t>
            </a:r>
            <a:r>
              <a:rPr kumimoji="1" lang="ja-JP" altLang="en-US" sz="8000" dirty="0">
                <a:solidFill>
                  <a:schemeClr val="bg1"/>
                </a:solidFill>
              </a:rPr>
              <a:t> ②甲種農地（法４条６項１号ロの農地のうち令６条で定めるもの）</a:t>
            </a:r>
          </a:p>
          <a:p>
            <a:r>
              <a:rPr kumimoji="1" lang="ja-JP" altLang="en-US" sz="8000" dirty="0">
                <a:solidFill>
                  <a:schemeClr val="bg1"/>
                </a:solidFill>
              </a:rPr>
              <a:t>　　      第１種農地の要件に該当する農地のうち、市街化調整区域内にある</a:t>
            </a:r>
            <a:r>
              <a:rPr kumimoji="1" lang="ja-JP" altLang="en-US" sz="8000" u="sng" dirty="0">
                <a:solidFill>
                  <a:schemeClr val="bg1"/>
                </a:solidFill>
              </a:rPr>
              <a:t>特に良好な</a:t>
            </a:r>
            <a:r>
              <a:rPr kumimoji="1" lang="ja-JP" altLang="en-US" sz="8000" dirty="0">
                <a:solidFill>
                  <a:schemeClr val="bg1"/>
                </a:solidFill>
              </a:rPr>
              <a:t>営農条件を備えている</a:t>
            </a:r>
            <a:endParaRPr kumimoji="1" lang="en-US" altLang="ja-JP" sz="8000" dirty="0">
              <a:solidFill>
                <a:schemeClr val="bg1"/>
              </a:solidFill>
            </a:endParaRPr>
          </a:p>
          <a:p>
            <a:r>
              <a:rPr lang="en-US" altLang="ja-JP" sz="8000" dirty="0">
                <a:solidFill>
                  <a:schemeClr val="bg1"/>
                </a:solidFill>
              </a:rPr>
              <a:t>           </a:t>
            </a:r>
            <a:r>
              <a:rPr kumimoji="1" lang="ja-JP" altLang="en-US" sz="8000" dirty="0">
                <a:solidFill>
                  <a:schemeClr val="bg1"/>
                </a:solidFill>
              </a:rPr>
              <a:t>農地であって、政令で定める要件を満たした農地。</a:t>
            </a:r>
          </a:p>
          <a:p>
            <a:r>
              <a:rPr lang="ja-JP" altLang="en-US" sz="8000" dirty="0">
                <a:solidFill>
                  <a:schemeClr val="bg1"/>
                </a:solidFill>
              </a:rPr>
              <a:t>                </a:t>
            </a:r>
            <a:r>
              <a:rPr kumimoji="1" lang="ja-JP" altLang="en-US" sz="8000" dirty="0">
                <a:solidFill>
                  <a:schemeClr val="bg1"/>
                </a:solidFill>
              </a:rPr>
              <a:t>１０</a:t>
            </a:r>
            <a:r>
              <a:rPr kumimoji="1" lang="en-US" altLang="ja-JP" sz="8000" dirty="0">
                <a:solidFill>
                  <a:schemeClr val="bg1"/>
                </a:solidFill>
              </a:rPr>
              <a:t>ha</a:t>
            </a:r>
            <a:r>
              <a:rPr kumimoji="1" lang="ja-JP" altLang="en-US" sz="8000" dirty="0">
                <a:solidFill>
                  <a:schemeClr val="bg1"/>
                </a:solidFill>
              </a:rPr>
              <a:t>以上の規模の一団の農地の区域内にある農地のうち、農作業を効率的に行うのに必要なものとし</a:t>
            </a:r>
            <a:endParaRPr kumimoji="1" lang="en-US" altLang="ja-JP" sz="8000" dirty="0">
              <a:solidFill>
                <a:schemeClr val="bg1"/>
              </a:solidFill>
            </a:endParaRPr>
          </a:p>
          <a:p>
            <a:r>
              <a:rPr lang="ja-JP" altLang="en-US" sz="8000" dirty="0">
                <a:solidFill>
                  <a:schemeClr val="bg1"/>
                </a:solidFill>
              </a:rPr>
              <a:t>                </a:t>
            </a:r>
            <a:r>
              <a:rPr kumimoji="1" lang="ja-JP" altLang="en-US" sz="8000" dirty="0">
                <a:solidFill>
                  <a:schemeClr val="bg1"/>
                </a:solidFill>
              </a:rPr>
              <a:t>て農林水産省令で定める基準に適合するもの。</a:t>
            </a:r>
          </a:p>
          <a:p>
            <a:r>
              <a:rPr lang="ja-JP" altLang="en-US" sz="8000" dirty="0">
                <a:solidFill>
                  <a:schemeClr val="bg1"/>
                </a:solidFill>
              </a:rPr>
              <a:t>               </a:t>
            </a:r>
            <a:r>
              <a:rPr kumimoji="1" lang="ja-JP" altLang="en-US" sz="8000" dirty="0">
                <a:solidFill>
                  <a:schemeClr val="bg1"/>
                </a:solidFill>
              </a:rPr>
              <a:t> 特定土地改良事業等の施行区域内にある農地のうち、その事業の工事が完了した年度の翌年度から  </a:t>
            </a:r>
            <a:endParaRPr kumimoji="1" lang="en-US" altLang="ja-JP" sz="8000" dirty="0">
              <a:solidFill>
                <a:schemeClr val="bg1"/>
              </a:solidFill>
            </a:endParaRPr>
          </a:p>
          <a:p>
            <a:r>
              <a:rPr lang="en-US" altLang="ja-JP" sz="8000" dirty="0">
                <a:solidFill>
                  <a:schemeClr val="bg1"/>
                </a:solidFill>
              </a:rPr>
              <a:t>               </a:t>
            </a:r>
            <a:r>
              <a:rPr kumimoji="1" lang="ja-JP" altLang="en-US" sz="8000" dirty="0">
                <a:solidFill>
                  <a:schemeClr val="bg1"/>
                </a:solidFill>
              </a:rPr>
              <a:t> 起算して</a:t>
            </a:r>
            <a:r>
              <a:rPr kumimoji="1" lang="ja-JP" altLang="en-US" sz="8000" u="sng" dirty="0">
                <a:solidFill>
                  <a:schemeClr val="bg1"/>
                </a:solidFill>
              </a:rPr>
              <a:t>８年未経過</a:t>
            </a:r>
            <a:r>
              <a:rPr kumimoji="1" lang="ja-JP" altLang="en-US" sz="8000" dirty="0">
                <a:solidFill>
                  <a:schemeClr val="bg1"/>
                </a:solidFill>
              </a:rPr>
              <a:t>のもの。</a:t>
            </a:r>
          </a:p>
          <a:p>
            <a:r>
              <a:rPr kumimoji="1" lang="ja-JP" altLang="en-US" sz="8000" dirty="0">
                <a:solidFill>
                  <a:schemeClr val="bg1"/>
                </a:solidFill>
              </a:rPr>
              <a:t>            甲種農地も転用は原則認められない。</a:t>
            </a:r>
          </a:p>
          <a:p>
            <a:r>
              <a:rPr lang="ja-JP" altLang="en-US" sz="8000" dirty="0">
                <a:solidFill>
                  <a:schemeClr val="bg1"/>
                </a:solidFill>
              </a:rPr>
              <a:t>　     ③第１種農地（法４条６項１号ロのうち令５条で定めるもの）</a:t>
            </a:r>
          </a:p>
          <a:p>
            <a:r>
              <a:rPr lang="ja-JP" altLang="en-US" sz="8000" dirty="0">
                <a:solidFill>
                  <a:schemeClr val="bg1"/>
                </a:solidFill>
              </a:rPr>
              <a:t>            要件は甲種とほぼ同じ。</a:t>
            </a:r>
          </a:p>
          <a:p>
            <a:r>
              <a:rPr lang="ja-JP" altLang="en-US" sz="8000" dirty="0">
                <a:solidFill>
                  <a:schemeClr val="bg1"/>
                </a:solidFill>
              </a:rPr>
              <a:t>　　　④第２種農地</a:t>
            </a:r>
          </a:p>
          <a:p>
            <a:r>
              <a:rPr lang="ja-JP" altLang="en-US" sz="8000" dirty="0">
                <a:solidFill>
                  <a:schemeClr val="bg1"/>
                </a:solidFill>
              </a:rPr>
              <a:t>　　　　 第３種農地に近接する区域その他市街地化が見込まれる区域内にある農地であって政令で定めるもの</a:t>
            </a:r>
            <a:endParaRPr lang="en-US" altLang="ja-JP" sz="8000" dirty="0">
              <a:solidFill>
                <a:schemeClr val="bg1"/>
              </a:solidFill>
            </a:endParaRPr>
          </a:p>
          <a:p>
            <a:r>
              <a:rPr lang="ja-JP" altLang="en-US" sz="8000" dirty="0">
                <a:solidFill>
                  <a:schemeClr val="bg1"/>
                </a:solidFill>
              </a:rPr>
              <a:t>　　　　 並びに農用地区域内農地以外の農地で甲種、１種、３種以外の農地。申請農地以外では転用目的を達</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成</a:t>
            </a:r>
            <a:endParaRPr lang="en-US" altLang="ja-JP" sz="8000" dirty="0">
              <a:solidFill>
                <a:schemeClr val="bg1"/>
              </a:solidFill>
            </a:endParaRPr>
          </a:p>
          <a:p>
            <a:r>
              <a:rPr lang="ja-JP" altLang="en-US" sz="8000" dirty="0">
                <a:solidFill>
                  <a:schemeClr val="bg1"/>
                </a:solidFill>
              </a:rPr>
              <a:t>　　　    できないときは許可になる。</a:t>
            </a:r>
          </a:p>
          <a:p>
            <a:r>
              <a:rPr lang="ja-JP" altLang="en-US" sz="8000" dirty="0">
                <a:solidFill>
                  <a:schemeClr val="bg1"/>
                </a:solidFill>
              </a:rPr>
              <a:t>　　　⑤第３種農地</a:t>
            </a:r>
          </a:p>
          <a:p>
            <a:r>
              <a:rPr lang="ja-JP" altLang="en-US" sz="8000" dirty="0">
                <a:solidFill>
                  <a:schemeClr val="bg1"/>
                </a:solidFill>
              </a:rPr>
              <a:t>　　　　 市街地の区域内又は市街地化の傾向が著しい区域内にある農地のうち、政令で定める要件を満たした</a:t>
            </a:r>
            <a:endParaRPr lang="en-US" altLang="ja-JP" sz="8000" dirty="0">
              <a:solidFill>
                <a:schemeClr val="bg1"/>
              </a:solidFill>
            </a:endParaRPr>
          </a:p>
          <a:p>
            <a:r>
              <a:rPr lang="ja-JP" altLang="en-US" sz="8000" dirty="0">
                <a:solidFill>
                  <a:schemeClr val="bg1"/>
                </a:solidFill>
              </a:rPr>
              <a:t>　　　　 農地。原則許可になる。</a:t>
            </a:r>
            <a:endParaRPr lang="en-US" altLang="ja-JP" sz="8000" dirty="0">
              <a:solidFill>
                <a:schemeClr val="bg1"/>
              </a:solidFill>
            </a:endParaRPr>
          </a:p>
          <a:p>
            <a:r>
              <a:rPr lang="ja-JP" altLang="en-US" sz="8800" dirty="0">
                <a:solidFill>
                  <a:schemeClr val="bg1"/>
                </a:solidFill>
              </a:rPr>
              <a:t>　（２）一般基準（立地基準以外の基準）</a:t>
            </a:r>
          </a:p>
          <a:p>
            <a:r>
              <a:rPr lang="ja-JP" altLang="en-US" sz="8000" dirty="0">
                <a:solidFill>
                  <a:schemeClr val="bg1"/>
                </a:solidFill>
              </a:rPr>
              <a:t> 　    転用事業の確実性、又は被害防除措置の有無という観点から</a:t>
            </a:r>
          </a:p>
          <a:p>
            <a:r>
              <a:rPr lang="ja-JP" altLang="en-US" sz="8000" dirty="0">
                <a:solidFill>
                  <a:schemeClr val="bg1"/>
                </a:solidFill>
              </a:rPr>
              <a:t>　     ①転用事業が確実に行われること（法４条６項３号）</a:t>
            </a:r>
          </a:p>
          <a:p>
            <a:r>
              <a:rPr lang="ja-JP" altLang="en-US" sz="8000" dirty="0">
                <a:solidFill>
                  <a:schemeClr val="bg1"/>
                </a:solidFill>
              </a:rPr>
              <a:t>　     ②周辺農地の営農条件に支障を生じないこと（同項４号）</a:t>
            </a:r>
          </a:p>
          <a:p>
            <a:r>
              <a:rPr lang="ja-JP" altLang="en-US" sz="8000" dirty="0">
                <a:solidFill>
                  <a:schemeClr val="bg1"/>
                </a:solidFill>
              </a:rPr>
              <a:t>　</a:t>
            </a:r>
            <a:endParaRPr lang="en-US" altLang="ja-JP" dirty="0">
              <a:solidFill>
                <a:schemeClr val="bg1"/>
              </a:solidFill>
            </a:endParaRPr>
          </a:p>
        </p:txBody>
      </p:sp>
      <p:sp>
        <p:nvSpPr>
          <p:cNvPr id="4" name="スライド番号プレースホルダー 3">
            <a:extLst>
              <a:ext uri="{FF2B5EF4-FFF2-40B4-BE49-F238E27FC236}">
                <a16:creationId xmlns:a16="http://schemas.microsoft.com/office/drawing/2014/main" id="{C6C06E6B-DCED-41FE-ABE1-7E771819159B}"/>
              </a:ext>
            </a:extLst>
          </p:cNvPr>
          <p:cNvSpPr>
            <a:spLocks noGrp="1"/>
          </p:cNvSpPr>
          <p:nvPr>
            <p:ph type="sldNum" sz="quarter" idx="12"/>
          </p:nvPr>
        </p:nvSpPr>
        <p:spPr>
          <a:xfrm>
            <a:off x="11323951" y="6492875"/>
            <a:ext cx="7620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E45BA4EA-5EFA-460C-8880-04B9C92D5A26}" type="slidenum">
              <a:rPr kumimoji="0" lang="ja-JP" altLang="en-US" sz="1600" b="0" i="0" u="none" strike="noStrike" kern="1200" cap="none" spc="0" normalizeH="0" baseline="0" noProof="0" smtClean="0">
                <a:ln>
                  <a:noFill/>
                </a:ln>
                <a:solidFill>
                  <a:prstClr val="black"/>
                </a:solidFill>
                <a:effectLst/>
                <a:uLnTx/>
                <a:uFillTx/>
                <a:latin typeface="Calibri"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ja-JP" altLang="en-US" sz="1600" b="0"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endParaRPr>
          </a:p>
        </p:txBody>
      </p:sp>
      <p:sp>
        <p:nvSpPr>
          <p:cNvPr id="13" name="テキスト ボックス 12">
            <a:extLst>
              <a:ext uri="{FF2B5EF4-FFF2-40B4-BE49-F238E27FC236}">
                <a16:creationId xmlns:a16="http://schemas.microsoft.com/office/drawing/2014/main" id="{ABEB3D99-B49C-41D8-83C9-72DF7F516350}"/>
              </a:ext>
            </a:extLst>
          </p:cNvPr>
          <p:cNvSpPr txBox="1"/>
          <p:nvPr/>
        </p:nvSpPr>
        <p:spPr>
          <a:xfrm>
            <a:off x="11391557" y="1321405"/>
            <a:ext cx="1847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itchFamily="34" charset="0"/>
              <a:ea typeface="ＭＳ Ｐゴシック" pitchFamily="50" charset="-128"/>
              <a:cs typeface="+mn-cs"/>
            </a:endParaRPr>
          </a:p>
        </p:txBody>
      </p:sp>
      <p:sp>
        <p:nvSpPr>
          <p:cNvPr id="2" name="正方形/長方形 1">
            <a:extLst>
              <a:ext uri="{FF2B5EF4-FFF2-40B4-BE49-F238E27FC236}">
                <a16:creationId xmlns:a16="http://schemas.microsoft.com/office/drawing/2014/main" id="{B157E1D7-022F-460A-F056-9926E806A0F5}"/>
              </a:ext>
            </a:extLst>
          </p:cNvPr>
          <p:cNvSpPr/>
          <p:nvPr/>
        </p:nvSpPr>
        <p:spPr>
          <a:xfrm>
            <a:off x="905165" y="1299242"/>
            <a:ext cx="200826" cy="206829"/>
          </a:xfrm>
          <a:prstGeom prst="rect">
            <a:avLst/>
          </a:prstGeom>
          <a:noFill/>
          <a:ln w="158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１</a:t>
            </a:r>
          </a:p>
        </p:txBody>
      </p:sp>
      <p:sp>
        <p:nvSpPr>
          <p:cNvPr id="3" name="正方形/長方形 2">
            <a:extLst>
              <a:ext uri="{FF2B5EF4-FFF2-40B4-BE49-F238E27FC236}">
                <a16:creationId xmlns:a16="http://schemas.microsoft.com/office/drawing/2014/main" id="{0E455EF0-3EF2-00BF-2503-7104C9052E39}"/>
              </a:ext>
            </a:extLst>
          </p:cNvPr>
          <p:cNvSpPr/>
          <p:nvPr/>
        </p:nvSpPr>
        <p:spPr>
          <a:xfrm>
            <a:off x="905166" y="1909739"/>
            <a:ext cx="200826" cy="206829"/>
          </a:xfrm>
          <a:prstGeom prst="rect">
            <a:avLst/>
          </a:prstGeom>
          <a:noFill/>
          <a:ln w="158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２</a:t>
            </a:r>
          </a:p>
        </p:txBody>
      </p:sp>
    </p:spTree>
    <p:extLst>
      <p:ext uri="{BB962C8B-B14F-4D97-AF65-F5344CB8AC3E}">
        <p14:creationId xmlns:p14="http://schemas.microsoft.com/office/powerpoint/2010/main" val="18830993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8FC6B10C-8320-46D2-8699-82B82C3E2DB0}"/>
              </a:ext>
            </a:extLst>
          </p:cNvPr>
          <p:cNvSpPr>
            <a:spLocks noGrp="1"/>
          </p:cNvSpPr>
          <p:nvPr>
            <p:ph type="body" idx="1"/>
          </p:nvPr>
        </p:nvSpPr>
        <p:spPr>
          <a:xfrm>
            <a:off x="106049" y="247714"/>
            <a:ext cx="11979902" cy="6478454"/>
          </a:xfrm>
        </p:spPr>
        <p:txBody>
          <a:bodyPr>
            <a:normAutofit fontScale="25000" lnSpcReduction="20000"/>
          </a:bodyPr>
          <a:lstStyle/>
          <a:p>
            <a:r>
              <a:rPr lang="ja-JP" altLang="en-US" sz="8000" dirty="0">
                <a:solidFill>
                  <a:schemeClr val="bg1"/>
                </a:solidFill>
              </a:rPr>
              <a:t>        </a:t>
            </a:r>
            <a:r>
              <a:rPr kumimoji="1" lang="ja-JP" altLang="en-US" sz="8000" dirty="0">
                <a:solidFill>
                  <a:schemeClr val="bg1"/>
                </a:solidFill>
              </a:rPr>
              <a:t>③地域における農地の効率的・総合的利用に支障を生じないこと（同項５号）</a:t>
            </a:r>
          </a:p>
          <a:p>
            <a:r>
              <a:rPr lang="ja-JP" altLang="en-US" sz="8000" dirty="0">
                <a:solidFill>
                  <a:schemeClr val="bg1"/>
                </a:solidFill>
              </a:rPr>
              <a:t>        </a:t>
            </a:r>
            <a:r>
              <a:rPr kumimoji="1" lang="ja-JP" altLang="en-US" sz="8000" dirty="0">
                <a:solidFill>
                  <a:schemeClr val="bg1"/>
                </a:solidFill>
              </a:rPr>
              <a:t>④一時転用の後に農地が確実に復元されること（同項６号）</a:t>
            </a:r>
          </a:p>
          <a:p>
            <a:r>
              <a:rPr kumimoji="1" lang="ja-JP" altLang="en-US" sz="8800" dirty="0">
                <a:solidFill>
                  <a:schemeClr val="bg1"/>
                </a:solidFill>
              </a:rPr>
              <a:t>  ２ 一般基準の内容</a:t>
            </a:r>
          </a:p>
          <a:p>
            <a:r>
              <a:rPr kumimoji="1" lang="ja-JP" altLang="en-US" sz="8800" dirty="0">
                <a:solidFill>
                  <a:schemeClr val="bg1"/>
                </a:solidFill>
              </a:rPr>
              <a:t>  （１）転用事業の用途に供する確実性</a:t>
            </a:r>
          </a:p>
          <a:p>
            <a:r>
              <a:rPr kumimoji="1" lang="ja-JP" altLang="en-US" sz="8000" dirty="0">
                <a:solidFill>
                  <a:schemeClr val="bg1"/>
                </a:solidFill>
              </a:rPr>
              <a:t>      ・事業者の資力と信用（残高証明）</a:t>
            </a:r>
          </a:p>
          <a:p>
            <a:r>
              <a:rPr kumimoji="1" lang="ja-JP" altLang="en-US" sz="8000" dirty="0">
                <a:solidFill>
                  <a:schemeClr val="bg1"/>
                </a:solidFill>
              </a:rPr>
              <a:t>      ・事業の妨げとなる権利を有する者の同意</a:t>
            </a:r>
          </a:p>
          <a:p>
            <a:r>
              <a:rPr kumimoji="1" lang="ja-JP" altLang="en-US" sz="8000" dirty="0">
                <a:solidFill>
                  <a:schemeClr val="bg1"/>
                </a:solidFill>
              </a:rPr>
              <a:t>       （賃借人、抵当権利者の同意）</a:t>
            </a:r>
          </a:p>
          <a:p>
            <a:r>
              <a:rPr kumimoji="1" lang="ja-JP" altLang="en-US" sz="8000" dirty="0">
                <a:solidFill>
                  <a:schemeClr val="bg1"/>
                </a:solidFill>
              </a:rPr>
              <a:t>       使用貸借人には明渡しを請求できる</a:t>
            </a:r>
          </a:p>
          <a:p>
            <a:r>
              <a:rPr kumimoji="1" lang="ja-JP" altLang="en-US" sz="8800" dirty="0">
                <a:solidFill>
                  <a:schemeClr val="bg1"/>
                </a:solidFill>
              </a:rPr>
              <a:t>  （２）周辺の農地の営農条件への影響　　</a:t>
            </a:r>
            <a:r>
              <a:rPr kumimoji="1" lang="ja-JP" altLang="en-US" sz="8000" dirty="0">
                <a:solidFill>
                  <a:schemeClr val="bg1"/>
                </a:solidFill>
              </a:rPr>
              <a:t>略</a:t>
            </a:r>
          </a:p>
          <a:p>
            <a:r>
              <a:rPr kumimoji="1" lang="ja-JP" altLang="en-US" sz="8800" dirty="0">
                <a:solidFill>
                  <a:schemeClr val="bg1"/>
                </a:solidFill>
              </a:rPr>
              <a:t>  （３）地域における農地の農業上の利用確保　　</a:t>
            </a:r>
            <a:r>
              <a:rPr kumimoji="1" lang="ja-JP" altLang="en-US" sz="8000" dirty="0">
                <a:solidFill>
                  <a:schemeClr val="bg1"/>
                </a:solidFill>
              </a:rPr>
              <a:t>略</a:t>
            </a:r>
          </a:p>
          <a:p>
            <a:r>
              <a:rPr kumimoji="1" lang="ja-JP" altLang="en-US" sz="8800" dirty="0">
                <a:solidFill>
                  <a:schemeClr val="bg1"/>
                </a:solidFill>
              </a:rPr>
              <a:t>  （４）その他の基準</a:t>
            </a:r>
          </a:p>
          <a:p>
            <a:r>
              <a:rPr kumimoji="1" lang="ja-JP" altLang="en-US" sz="8000" dirty="0">
                <a:solidFill>
                  <a:schemeClr val="bg1"/>
                </a:solidFill>
              </a:rPr>
              <a:t>    　仮設工作物設置のための許可も、復元が確実と認められないときは、許可されない。</a:t>
            </a:r>
          </a:p>
          <a:p>
            <a:r>
              <a:rPr kumimoji="1" lang="ja-JP" altLang="en-US" sz="8000" dirty="0">
                <a:solidFill>
                  <a:schemeClr val="bg1"/>
                </a:solidFill>
              </a:rPr>
              <a:t>  </a:t>
            </a:r>
            <a:r>
              <a:rPr kumimoji="1" lang="ja-JP" altLang="en-US" sz="8800" dirty="0">
                <a:solidFill>
                  <a:schemeClr val="bg1"/>
                </a:solidFill>
              </a:rPr>
              <a:t>３ 太陽光発電設備等に関する転用許可基準</a:t>
            </a:r>
          </a:p>
          <a:p>
            <a:r>
              <a:rPr lang="ja-JP" altLang="en-US" sz="8800" dirty="0">
                <a:solidFill>
                  <a:schemeClr val="bg1"/>
                </a:solidFill>
              </a:rPr>
              <a:t>  </a:t>
            </a:r>
            <a:r>
              <a:rPr kumimoji="1" lang="ja-JP" altLang="en-US" sz="8800" dirty="0">
                <a:solidFill>
                  <a:schemeClr val="bg1"/>
                </a:solidFill>
              </a:rPr>
              <a:t>（１）太陽光発電設備等と転用許可基準</a:t>
            </a:r>
          </a:p>
          <a:p>
            <a:r>
              <a:rPr kumimoji="1" lang="ja-JP" altLang="en-US" sz="8000" dirty="0">
                <a:solidFill>
                  <a:schemeClr val="bg1"/>
                </a:solidFill>
              </a:rPr>
              <a:t>　    支柱について４条又は５条の許可が必要となるが、下部の農地の営農の継続の確保が必要なことから一時</a:t>
            </a:r>
            <a:endParaRPr kumimoji="1" lang="en-US" altLang="ja-JP" sz="8000" dirty="0">
              <a:solidFill>
                <a:schemeClr val="bg1"/>
              </a:solidFill>
            </a:endParaRPr>
          </a:p>
          <a:p>
            <a:r>
              <a:rPr lang="ja-JP" altLang="en-US" sz="8000" dirty="0">
                <a:solidFill>
                  <a:schemeClr val="bg1"/>
                </a:solidFill>
              </a:rPr>
              <a:t>　　  </a:t>
            </a:r>
            <a:r>
              <a:rPr kumimoji="1" lang="ja-JP" altLang="en-US" sz="8000" dirty="0">
                <a:solidFill>
                  <a:schemeClr val="bg1"/>
                </a:solidFill>
              </a:rPr>
              <a:t>転用許可の対象となる。</a:t>
            </a:r>
          </a:p>
          <a:p>
            <a:r>
              <a:rPr lang="ja-JP" altLang="en-US" sz="8800" dirty="0">
                <a:solidFill>
                  <a:schemeClr val="bg1"/>
                </a:solidFill>
              </a:rPr>
              <a:t>　（２）一時転用許可の手続</a:t>
            </a:r>
            <a:endParaRPr lang="en-US" altLang="ja-JP" sz="8800" dirty="0">
              <a:solidFill>
                <a:schemeClr val="bg1"/>
              </a:solidFill>
            </a:endParaRPr>
          </a:p>
          <a:p>
            <a:r>
              <a:rPr lang="ja-JP" altLang="en-US" sz="8000" dirty="0">
                <a:solidFill>
                  <a:schemeClr val="bg1"/>
                </a:solidFill>
              </a:rPr>
              <a:t>　    具体的な処理基準の主なもの</a:t>
            </a:r>
          </a:p>
          <a:p>
            <a:r>
              <a:rPr lang="ja-JP" altLang="en-US" sz="8000" dirty="0">
                <a:solidFill>
                  <a:schemeClr val="bg1"/>
                </a:solidFill>
              </a:rPr>
              <a:t>　　　 　  転用期間（通知の別表によると）</a:t>
            </a:r>
          </a:p>
          <a:p>
            <a:r>
              <a:rPr lang="ja-JP" altLang="en-US" sz="8000" dirty="0">
                <a:solidFill>
                  <a:schemeClr val="bg1"/>
                </a:solidFill>
              </a:rPr>
              <a:t>　　　 ・１０年以内</a:t>
            </a:r>
          </a:p>
          <a:p>
            <a:r>
              <a:rPr lang="ja-JP" altLang="en-US" sz="8000" dirty="0">
                <a:solidFill>
                  <a:schemeClr val="bg1"/>
                </a:solidFill>
              </a:rPr>
              <a:t>          </a:t>
            </a:r>
          </a:p>
          <a:p>
            <a:r>
              <a:rPr lang="ja-JP" altLang="en-US" sz="8000" dirty="0">
                <a:solidFill>
                  <a:schemeClr val="bg1"/>
                </a:solidFill>
              </a:rPr>
              <a:t>　</a:t>
            </a:r>
            <a:endParaRPr lang="en-US" altLang="ja-JP" dirty="0">
              <a:solidFill>
                <a:schemeClr val="bg1"/>
              </a:solidFill>
            </a:endParaRPr>
          </a:p>
        </p:txBody>
      </p:sp>
      <p:sp>
        <p:nvSpPr>
          <p:cNvPr id="4" name="スライド番号プレースホルダー 3">
            <a:extLst>
              <a:ext uri="{FF2B5EF4-FFF2-40B4-BE49-F238E27FC236}">
                <a16:creationId xmlns:a16="http://schemas.microsoft.com/office/drawing/2014/main" id="{C6C06E6B-DCED-41FE-ABE1-7E771819159B}"/>
              </a:ext>
            </a:extLst>
          </p:cNvPr>
          <p:cNvSpPr>
            <a:spLocks noGrp="1"/>
          </p:cNvSpPr>
          <p:nvPr>
            <p:ph type="sldNum" sz="quarter" idx="12"/>
          </p:nvPr>
        </p:nvSpPr>
        <p:spPr>
          <a:xfrm>
            <a:off x="11323951" y="6492875"/>
            <a:ext cx="7620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E45BA4EA-5EFA-460C-8880-04B9C92D5A26}" type="slidenum">
              <a:rPr kumimoji="0" lang="ja-JP" altLang="en-US" sz="1600" b="0" i="0" u="none" strike="noStrike" kern="1200" cap="none" spc="0" normalizeH="0" baseline="0" noProof="0" smtClean="0">
                <a:ln>
                  <a:noFill/>
                </a:ln>
                <a:solidFill>
                  <a:prstClr val="black"/>
                </a:solidFill>
                <a:effectLst/>
                <a:uLnTx/>
                <a:uFillTx/>
                <a:latin typeface="Calibri"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ja-JP" altLang="en-US" sz="1600" b="0"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endParaRPr>
          </a:p>
        </p:txBody>
      </p:sp>
      <p:sp>
        <p:nvSpPr>
          <p:cNvPr id="13" name="テキスト ボックス 12">
            <a:extLst>
              <a:ext uri="{FF2B5EF4-FFF2-40B4-BE49-F238E27FC236}">
                <a16:creationId xmlns:a16="http://schemas.microsoft.com/office/drawing/2014/main" id="{ABEB3D99-B49C-41D8-83C9-72DF7F516350}"/>
              </a:ext>
            </a:extLst>
          </p:cNvPr>
          <p:cNvSpPr txBox="1"/>
          <p:nvPr/>
        </p:nvSpPr>
        <p:spPr>
          <a:xfrm>
            <a:off x="11391557" y="1321405"/>
            <a:ext cx="1847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itchFamily="34" charset="0"/>
              <a:ea typeface="ＭＳ Ｐゴシック" pitchFamily="50" charset="-128"/>
              <a:cs typeface="+mn-cs"/>
            </a:endParaRPr>
          </a:p>
        </p:txBody>
      </p:sp>
      <p:sp>
        <p:nvSpPr>
          <p:cNvPr id="5" name="正方形/長方形 4">
            <a:extLst>
              <a:ext uri="{FF2B5EF4-FFF2-40B4-BE49-F238E27FC236}">
                <a16:creationId xmlns:a16="http://schemas.microsoft.com/office/drawing/2014/main" id="{DF498664-D22D-3337-E2AE-6098D37A996C}"/>
              </a:ext>
            </a:extLst>
          </p:cNvPr>
          <p:cNvSpPr/>
          <p:nvPr/>
        </p:nvSpPr>
        <p:spPr>
          <a:xfrm>
            <a:off x="701966" y="6009787"/>
            <a:ext cx="200826" cy="206829"/>
          </a:xfrm>
          <a:prstGeom prst="rect">
            <a:avLst/>
          </a:prstGeom>
          <a:noFill/>
          <a:ln w="158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１</a:t>
            </a:r>
          </a:p>
        </p:txBody>
      </p:sp>
    </p:spTree>
    <p:extLst>
      <p:ext uri="{BB962C8B-B14F-4D97-AF65-F5344CB8AC3E}">
        <p14:creationId xmlns:p14="http://schemas.microsoft.com/office/powerpoint/2010/main" val="18573308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8FC6B10C-8320-46D2-8699-82B82C3E2DB0}"/>
              </a:ext>
            </a:extLst>
          </p:cNvPr>
          <p:cNvSpPr>
            <a:spLocks noGrp="1"/>
          </p:cNvSpPr>
          <p:nvPr>
            <p:ph type="body" idx="1"/>
          </p:nvPr>
        </p:nvSpPr>
        <p:spPr>
          <a:xfrm>
            <a:off x="0" y="293187"/>
            <a:ext cx="12085951" cy="6478454"/>
          </a:xfrm>
        </p:spPr>
        <p:txBody>
          <a:bodyPr>
            <a:normAutofit fontScale="25000" lnSpcReduction="20000"/>
          </a:bodyPr>
          <a:lstStyle/>
          <a:p>
            <a:r>
              <a:rPr lang="ja-JP" altLang="en-US" sz="8000" dirty="0">
                <a:solidFill>
                  <a:schemeClr val="bg1"/>
                </a:solidFill>
              </a:rPr>
              <a:t>            ①担い手が、自ら所有する農地又は賃借権その他の使用収益権を有する農地等を利用する場合</a:t>
            </a:r>
          </a:p>
          <a:p>
            <a:r>
              <a:rPr lang="ja-JP" altLang="en-US" sz="8000" dirty="0">
                <a:solidFill>
                  <a:schemeClr val="bg1"/>
                </a:solidFill>
              </a:rPr>
              <a:t>            ②荒廃農地を再生利用する場合</a:t>
            </a:r>
          </a:p>
          <a:p>
            <a:r>
              <a:rPr lang="ja-JP" altLang="en-US" sz="8000" dirty="0">
                <a:solidFill>
                  <a:schemeClr val="bg1"/>
                </a:solidFill>
              </a:rPr>
              <a:t>            ③第２種農地又は第３種農地を利用する場合</a:t>
            </a:r>
          </a:p>
          <a:p>
            <a:r>
              <a:rPr lang="ja-JP" altLang="en-US" sz="8000" dirty="0">
                <a:solidFill>
                  <a:schemeClr val="bg1"/>
                </a:solidFill>
              </a:rPr>
              <a:t>          ・３年以内（上記①～③まで以外）</a:t>
            </a:r>
          </a:p>
          <a:p>
            <a:r>
              <a:rPr lang="ja-JP" altLang="en-US" sz="8000" dirty="0">
                <a:solidFill>
                  <a:schemeClr val="bg1"/>
                </a:solidFill>
              </a:rPr>
              <a:t>　　　　   簡易な構造で容易に撤去できる支柱であること</a:t>
            </a:r>
          </a:p>
          <a:p>
            <a:r>
              <a:rPr lang="ja-JP" altLang="en-US" sz="8000" dirty="0">
                <a:solidFill>
                  <a:schemeClr val="bg1"/>
                </a:solidFill>
              </a:rPr>
              <a:t>　           下部の農地における営農の適切な継続が確実と認められること</a:t>
            </a:r>
          </a:p>
          <a:p>
            <a:r>
              <a:rPr lang="ja-JP" altLang="en-US" sz="8000" dirty="0">
                <a:solidFill>
                  <a:schemeClr val="bg1"/>
                </a:solidFill>
              </a:rPr>
              <a:t>              パネルの角度、間隔等から見て農作物の育成に適した日照量を保つための設計となっていること</a:t>
            </a:r>
          </a:p>
          <a:p>
            <a:r>
              <a:rPr lang="ja-JP" altLang="en-US" sz="8000" dirty="0">
                <a:solidFill>
                  <a:schemeClr val="bg1"/>
                </a:solidFill>
              </a:rPr>
              <a:t>　　　　   営農型発電設備の位置等から見て、その周辺の農地の効率的な利用、農業用用排水施設の機能等に</a:t>
            </a:r>
            <a:endParaRPr lang="en-US" altLang="ja-JP" sz="8000" dirty="0">
              <a:solidFill>
                <a:schemeClr val="bg1"/>
              </a:solidFill>
            </a:endParaRPr>
          </a:p>
          <a:p>
            <a:r>
              <a:rPr lang="ja-JP" altLang="en-US" sz="8000" dirty="0">
                <a:solidFill>
                  <a:schemeClr val="bg1"/>
                </a:solidFill>
              </a:rPr>
              <a:t>　           支障を及ぼすおそれがないと認められること</a:t>
            </a:r>
          </a:p>
          <a:p>
            <a:r>
              <a:rPr lang="ja-JP" altLang="en-US" sz="8000" dirty="0">
                <a:solidFill>
                  <a:schemeClr val="bg1"/>
                </a:solidFill>
              </a:rPr>
              <a:t>              支柱を含め営農型発電設備を撤去するのに必要な資力及び信用があると認められること</a:t>
            </a:r>
          </a:p>
          <a:p>
            <a:r>
              <a:rPr lang="ja-JP" altLang="en-US" sz="8000" dirty="0">
                <a:solidFill>
                  <a:schemeClr val="bg1"/>
                </a:solidFill>
              </a:rPr>
              <a:t>              事業計画において、発電設備を電気事業者の電力系統に連系することとされている場合には、電気事</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業</a:t>
            </a:r>
            <a:endParaRPr lang="en-US" altLang="ja-JP" sz="8000" dirty="0">
              <a:solidFill>
                <a:schemeClr val="bg1"/>
              </a:solidFill>
            </a:endParaRPr>
          </a:p>
          <a:p>
            <a:r>
              <a:rPr lang="ja-JP" altLang="en-US" sz="8000" dirty="0">
                <a:solidFill>
                  <a:schemeClr val="bg1"/>
                </a:solidFill>
              </a:rPr>
              <a:t>              者と転用事業者が連系に係る契約を締結する見込みがあること</a:t>
            </a:r>
          </a:p>
          <a:p>
            <a:r>
              <a:rPr lang="ja-JP" altLang="en-US" sz="8800" dirty="0">
                <a:solidFill>
                  <a:schemeClr val="bg1"/>
                </a:solidFill>
              </a:rPr>
              <a:t>　（３）その他の内容</a:t>
            </a:r>
          </a:p>
          <a:p>
            <a:r>
              <a:rPr lang="ja-JP" altLang="en-US" sz="8800" dirty="0">
                <a:solidFill>
                  <a:schemeClr val="bg1"/>
                </a:solidFill>
              </a:rPr>
              <a:t> 　   </a:t>
            </a:r>
            <a:r>
              <a:rPr lang="ja-JP" altLang="en-US" sz="8000" dirty="0">
                <a:solidFill>
                  <a:schemeClr val="bg1"/>
                </a:solidFill>
              </a:rPr>
              <a:t>一時転用許可期間が満了した後における再許可について、再度一時転用許可を行うことができ、それまで</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の</a:t>
            </a:r>
            <a:endParaRPr lang="en-US" altLang="ja-JP" sz="8000" dirty="0">
              <a:solidFill>
                <a:schemeClr val="bg1"/>
              </a:solidFill>
            </a:endParaRPr>
          </a:p>
          <a:p>
            <a:r>
              <a:rPr lang="ja-JP" altLang="en-US" sz="8000" dirty="0">
                <a:solidFill>
                  <a:schemeClr val="bg1"/>
                </a:solidFill>
              </a:rPr>
              <a:t>       転用期間における下部の農地での営農の状況を十分勘案して総合的に判断するものとする。</a:t>
            </a:r>
          </a:p>
          <a:p>
            <a:r>
              <a:rPr lang="ja-JP" altLang="en-US" sz="8000" dirty="0">
                <a:solidFill>
                  <a:schemeClr val="bg1"/>
                </a:solidFill>
              </a:rPr>
              <a:t>       また設置者と営農者が異なる場合には、区分地上権（民法２６９条の２第１項）を設定するための３条許可を受</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け</a:t>
            </a:r>
            <a:endParaRPr lang="en-US" altLang="ja-JP" sz="8000" dirty="0">
              <a:solidFill>
                <a:schemeClr val="bg1"/>
              </a:solidFill>
            </a:endParaRPr>
          </a:p>
          <a:p>
            <a:r>
              <a:rPr lang="ja-JP" altLang="en-US" sz="8000" dirty="0">
                <a:solidFill>
                  <a:schemeClr val="bg1"/>
                </a:solidFill>
              </a:rPr>
              <a:t>　　  ることが必要である。</a:t>
            </a:r>
          </a:p>
          <a:p>
            <a:r>
              <a:rPr lang="ja-JP" altLang="en-US" sz="8000" dirty="0">
                <a:solidFill>
                  <a:schemeClr val="bg1"/>
                </a:solidFill>
              </a:rPr>
              <a:t>       所有者本人が設置するとき（賃借人がいるときはその同意を得て）は、４条の一時転用許可を受けること。</a:t>
            </a:r>
            <a:r>
              <a:rPr kumimoji="1" lang="en-US" altLang="ja-JP"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設置</a:t>
            </a:r>
            <a:endParaRPr lang="en-US" altLang="ja-JP" sz="8000" dirty="0">
              <a:solidFill>
                <a:schemeClr val="bg1"/>
              </a:solidFill>
            </a:endParaRPr>
          </a:p>
          <a:p>
            <a:r>
              <a:rPr lang="ja-JP" altLang="en-US" sz="8000" dirty="0">
                <a:solidFill>
                  <a:schemeClr val="bg1"/>
                </a:solidFill>
              </a:rPr>
              <a:t>　    者が別のときは、設置者と所有者との間で、５条の一時転用許可と、３条（区分地上権）の許可を受けること。</a:t>
            </a:r>
          </a:p>
          <a:p>
            <a:r>
              <a:rPr lang="ja-JP" altLang="en-US" sz="8800" dirty="0">
                <a:solidFill>
                  <a:schemeClr val="bg1"/>
                </a:solidFill>
              </a:rPr>
              <a:t>   （４）通知の問題点</a:t>
            </a:r>
          </a:p>
          <a:p>
            <a:r>
              <a:rPr lang="ja-JP" altLang="en-US" sz="8000" dirty="0">
                <a:solidFill>
                  <a:schemeClr val="bg1"/>
                </a:solidFill>
              </a:rPr>
              <a:t> 　   一時転用でなく、通常転用を望むのではないか。</a:t>
            </a:r>
          </a:p>
          <a:p>
            <a:r>
              <a:rPr lang="ja-JP" altLang="en-US" sz="8000" dirty="0">
                <a:solidFill>
                  <a:schemeClr val="bg1"/>
                </a:solidFill>
              </a:rPr>
              <a:t>        </a:t>
            </a:r>
          </a:p>
          <a:p>
            <a:r>
              <a:rPr lang="ja-JP" altLang="en-US" sz="8000" dirty="0">
                <a:solidFill>
                  <a:schemeClr val="bg1"/>
                </a:solidFill>
              </a:rPr>
              <a:t>　</a:t>
            </a:r>
            <a:endParaRPr lang="en-US" altLang="ja-JP" dirty="0">
              <a:solidFill>
                <a:schemeClr val="bg1"/>
              </a:solidFill>
            </a:endParaRPr>
          </a:p>
        </p:txBody>
      </p:sp>
      <p:sp>
        <p:nvSpPr>
          <p:cNvPr id="4" name="スライド番号プレースホルダー 3">
            <a:extLst>
              <a:ext uri="{FF2B5EF4-FFF2-40B4-BE49-F238E27FC236}">
                <a16:creationId xmlns:a16="http://schemas.microsoft.com/office/drawing/2014/main" id="{C6C06E6B-DCED-41FE-ABE1-7E771819159B}"/>
              </a:ext>
            </a:extLst>
          </p:cNvPr>
          <p:cNvSpPr>
            <a:spLocks noGrp="1"/>
          </p:cNvSpPr>
          <p:nvPr>
            <p:ph type="sldNum" sz="quarter" idx="12"/>
          </p:nvPr>
        </p:nvSpPr>
        <p:spPr>
          <a:xfrm>
            <a:off x="11323951" y="6492875"/>
            <a:ext cx="7620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E45BA4EA-5EFA-460C-8880-04B9C92D5A26}" type="slidenum">
              <a:rPr kumimoji="0" lang="ja-JP" altLang="en-US" sz="1600" b="0" i="0" u="none" strike="noStrike" kern="1200" cap="none" spc="0" normalizeH="0" baseline="0" noProof="0" smtClean="0">
                <a:ln>
                  <a:noFill/>
                </a:ln>
                <a:solidFill>
                  <a:prstClr val="black"/>
                </a:solidFill>
                <a:effectLst/>
                <a:uLnTx/>
                <a:uFillTx/>
                <a:latin typeface="Calibri"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ja-JP" altLang="en-US" sz="1600" b="0"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endParaRPr>
          </a:p>
        </p:txBody>
      </p:sp>
      <p:sp>
        <p:nvSpPr>
          <p:cNvPr id="13" name="テキスト ボックス 12">
            <a:extLst>
              <a:ext uri="{FF2B5EF4-FFF2-40B4-BE49-F238E27FC236}">
                <a16:creationId xmlns:a16="http://schemas.microsoft.com/office/drawing/2014/main" id="{ABEB3D99-B49C-41D8-83C9-72DF7F516350}"/>
              </a:ext>
            </a:extLst>
          </p:cNvPr>
          <p:cNvSpPr txBox="1"/>
          <p:nvPr/>
        </p:nvSpPr>
        <p:spPr>
          <a:xfrm>
            <a:off x="11391557" y="1321405"/>
            <a:ext cx="1847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itchFamily="34" charset="0"/>
              <a:ea typeface="ＭＳ Ｐゴシック" pitchFamily="50" charset="-128"/>
              <a:cs typeface="+mn-cs"/>
            </a:endParaRPr>
          </a:p>
        </p:txBody>
      </p:sp>
      <p:sp>
        <p:nvSpPr>
          <p:cNvPr id="5" name="正方形/長方形 4">
            <a:extLst>
              <a:ext uri="{FF2B5EF4-FFF2-40B4-BE49-F238E27FC236}">
                <a16:creationId xmlns:a16="http://schemas.microsoft.com/office/drawing/2014/main" id="{DF498664-D22D-3337-E2AE-6098D37A996C}"/>
              </a:ext>
            </a:extLst>
          </p:cNvPr>
          <p:cNvSpPr/>
          <p:nvPr/>
        </p:nvSpPr>
        <p:spPr>
          <a:xfrm>
            <a:off x="665767" y="1554308"/>
            <a:ext cx="200826" cy="206829"/>
          </a:xfrm>
          <a:prstGeom prst="rect">
            <a:avLst/>
          </a:prstGeom>
          <a:noFill/>
          <a:ln w="158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２</a:t>
            </a:r>
          </a:p>
        </p:txBody>
      </p:sp>
      <p:sp>
        <p:nvSpPr>
          <p:cNvPr id="3" name="正方形/長方形 2">
            <a:extLst>
              <a:ext uri="{FF2B5EF4-FFF2-40B4-BE49-F238E27FC236}">
                <a16:creationId xmlns:a16="http://schemas.microsoft.com/office/drawing/2014/main" id="{7F37A91C-5B0E-BC1A-3BB6-1A32B1630B27}"/>
              </a:ext>
            </a:extLst>
          </p:cNvPr>
          <p:cNvSpPr/>
          <p:nvPr/>
        </p:nvSpPr>
        <p:spPr>
          <a:xfrm>
            <a:off x="665767" y="1856752"/>
            <a:ext cx="200826" cy="206829"/>
          </a:xfrm>
          <a:prstGeom prst="rect">
            <a:avLst/>
          </a:prstGeom>
          <a:noFill/>
          <a:ln w="158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３</a:t>
            </a:r>
          </a:p>
        </p:txBody>
      </p:sp>
      <p:sp>
        <p:nvSpPr>
          <p:cNvPr id="7" name="正方形/長方形 6">
            <a:extLst>
              <a:ext uri="{FF2B5EF4-FFF2-40B4-BE49-F238E27FC236}">
                <a16:creationId xmlns:a16="http://schemas.microsoft.com/office/drawing/2014/main" id="{3C161FE7-5FA7-02F0-B766-03A45DCF4641}"/>
              </a:ext>
            </a:extLst>
          </p:cNvPr>
          <p:cNvSpPr/>
          <p:nvPr/>
        </p:nvSpPr>
        <p:spPr>
          <a:xfrm>
            <a:off x="665767" y="2145491"/>
            <a:ext cx="200826" cy="206829"/>
          </a:xfrm>
          <a:prstGeom prst="rect">
            <a:avLst/>
          </a:prstGeom>
          <a:noFill/>
          <a:ln w="158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４</a:t>
            </a:r>
          </a:p>
        </p:txBody>
      </p:sp>
      <p:sp>
        <p:nvSpPr>
          <p:cNvPr id="8" name="正方形/長方形 7">
            <a:extLst>
              <a:ext uri="{FF2B5EF4-FFF2-40B4-BE49-F238E27FC236}">
                <a16:creationId xmlns:a16="http://schemas.microsoft.com/office/drawing/2014/main" id="{07E486E0-B26A-F330-0A51-E0EF74A5F88F}"/>
              </a:ext>
            </a:extLst>
          </p:cNvPr>
          <p:cNvSpPr/>
          <p:nvPr/>
        </p:nvSpPr>
        <p:spPr>
          <a:xfrm>
            <a:off x="665767" y="2488420"/>
            <a:ext cx="200826" cy="206829"/>
          </a:xfrm>
          <a:prstGeom prst="rect">
            <a:avLst/>
          </a:prstGeom>
          <a:noFill/>
          <a:ln w="158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５</a:t>
            </a:r>
          </a:p>
        </p:txBody>
      </p:sp>
      <p:sp>
        <p:nvSpPr>
          <p:cNvPr id="9" name="正方形/長方形 8">
            <a:extLst>
              <a:ext uri="{FF2B5EF4-FFF2-40B4-BE49-F238E27FC236}">
                <a16:creationId xmlns:a16="http://schemas.microsoft.com/office/drawing/2014/main" id="{5D55A6D3-4C20-797C-28C4-1E730C927311}"/>
              </a:ext>
            </a:extLst>
          </p:cNvPr>
          <p:cNvSpPr/>
          <p:nvPr/>
        </p:nvSpPr>
        <p:spPr>
          <a:xfrm>
            <a:off x="665767" y="3093309"/>
            <a:ext cx="200826" cy="206829"/>
          </a:xfrm>
          <a:prstGeom prst="rect">
            <a:avLst/>
          </a:prstGeom>
          <a:noFill/>
          <a:ln w="158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６</a:t>
            </a:r>
          </a:p>
        </p:txBody>
      </p:sp>
      <p:sp>
        <p:nvSpPr>
          <p:cNvPr id="10" name="正方形/長方形 9">
            <a:extLst>
              <a:ext uri="{FF2B5EF4-FFF2-40B4-BE49-F238E27FC236}">
                <a16:creationId xmlns:a16="http://schemas.microsoft.com/office/drawing/2014/main" id="{C0FDA5D4-DEBF-68DC-5C3A-CA70DF6C55F4}"/>
              </a:ext>
            </a:extLst>
          </p:cNvPr>
          <p:cNvSpPr/>
          <p:nvPr/>
        </p:nvSpPr>
        <p:spPr>
          <a:xfrm>
            <a:off x="665767" y="3383561"/>
            <a:ext cx="200826" cy="206829"/>
          </a:xfrm>
          <a:prstGeom prst="rect">
            <a:avLst/>
          </a:prstGeom>
          <a:noFill/>
          <a:ln w="158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７</a:t>
            </a:r>
          </a:p>
        </p:txBody>
      </p:sp>
    </p:spTree>
    <p:extLst>
      <p:ext uri="{BB962C8B-B14F-4D97-AF65-F5344CB8AC3E}">
        <p14:creationId xmlns:p14="http://schemas.microsoft.com/office/powerpoint/2010/main" val="14740379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8FC6B10C-8320-46D2-8699-82B82C3E2DB0}"/>
              </a:ext>
            </a:extLst>
          </p:cNvPr>
          <p:cNvSpPr>
            <a:spLocks noGrp="1"/>
          </p:cNvSpPr>
          <p:nvPr>
            <p:ph type="body" idx="1"/>
          </p:nvPr>
        </p:nvSpPr>
        <p:spPr>
          <a:xfrm>
            <a:off x="106049" y="131832"/>
            <a:ext cx="11979902" cy="6726168"/>
          </a:xfrm>
        </p:spPr>
        <p:txBody>
          <a:bodyPr>
            <a:normAutofit fontScale="25000" lnSpcReduction="20000"/>
          </a:bodyPr>
          <a:lstStyle/>
          <a:p>
            <a:r>
              <a:rPr lang="ja-JP" altLang="en-US" sz="9600" dirty="0">
                <a:solidFill>
                  <a:schemeClr val="bg1"/>
                </a:solidFill>
              </a:rPr>
              <a:t>     </a:t>
            </a:r>
            <a:r>
              <a:rPr kumimoji="1" lang="ja-JP" altLang="en-US" sz="9600" dirty="0">
                <a:solidFill>
                  <a:schemeClr val="bg1"/>
                </a:solidFill>
              </a:rPr>
              <a:t>転用許可と民法上の問題</a:t>
            </a:r>
            <a:endParaRPr kumimoji="1" lang="en-US" altLang="ja-JP" sz="9600" dirty="0">
              <a:solidFill>
                <a:schemeClr val="bg1"/>
              </a:solidFill>
            </a:endParaRPr>
          </a:p>
          <a:p>
            <a:r>
              <a:rPr lang="ja-JP" altLang="en-US" sz="8800" dirty="0">
                <a:solidFill>
                  <a:schemeClr val="bg1"/>
                </a:solidFill>
              </a:rPr>
              <a:t>  </a:t>
            </a:r>
            <a:r>
              <a:rPr kumimoji="1" lang="ja-JP" altLang="en-US" sz="8800" dirty="0">
                <a:solidFill>
                  <a:schemeClr val="bg1"/>
                </a:solidFill>
              </a:rPr>
              <a:t>１  転用許可申請協力請求権</a:t>
            </a:r>
            <a:endParaRPr kumimoji="1" lang="en-US" altLang="ja-JP" sz="8800" dirty="0">
              <a:solidFill>
                <a:schemeClr val="bg1"/>
              </a:solidFill>
            </a:endParaRPr>
          </a:p>
          <a:p>
            <a:r>
              <a:rPr lang="ja-JP" altLang="en-US" sz="6200" dirty="0">
                <a:solidFill>
                  <a:schemeClr val="bg1"/>
                </a:solidFill>
              </a:rPr>
              <a:t>　 </a:t>
            </a:r>
            <a:r>
              <a:rPr lang="ja-JP" altLang="en-US" sz="8800" dirty="0">
                <a:solidFill>
                  <a:schemeClr val="bg1"/>
                </a:solidFill>
              </a:rPr>
              <a:t>（１）転用許可申請協力請求権</a:t>
            </a:r>
          </a:p>
          <a:p>
            <a:r>
              <a:rPr lang="ja-JP" altLang="en-US" sz="8000" dirty="0">
                <a:solidFill>
                  <a:schemeClr val="bg1"/>
                </a:solidFill>
              </a:rPr>
              <a:t>　     ５条許可を受けようとする契約当事者の権利（相手は義務）のこと。</a:t>
            </a:r>
          </a:p>
          <a:p>
            <a:r>
              <a:rPr lang="ja-JP" altLang="en-US" sz="8000" dirty="0">
                <a:solidFill>
                  <a:schemeClr val="bg1"/>
                </a:solidFill>
              </a:rPr>
              <a:t>        時効は契約の成立時点から１０年で。ただし１６６条１項で、知った時から５年なので、５年で消滅時効となる。</a:t>
            </a:r>
          </a:p>
          <a:p>
            <a:r>
              <a:rPr lang="ja-JP" altLang="en-US" sz="8800" dirty="0">
                <a:solidFill>
                  <a:schemeClr val="bg1"/>
                </a:solidFill>
              </a:rPr>
              <a:t>   （２）売買契約後の市街化区域又は市街化調整区域の指定</a:t>
            </a:r>
          </a:p>
          <a:p>
            <a:r>
              <a:rPr lang="ja-JP" altLang="en-US" sz="8000" dirty="0">
                <a:solidFill>
                  <a:schemeClr val="bg1"/>
                </a:solidFill>
              </a:rPr>
              <a:t> 　    調整から市街化へ変われば、許可申請協力請求権が届出協力請求権に変化する。</a:t>
            </a:r>
          </a:p>
          <a:p>
            <a:r>
              <a:rPr lang="ja-JP" altLang="en-US" sz="8000" dirty="0">
                <a:solidFill>
                  <a:schemeClr val="bg1"/>
                </a:solidFill>
              </a:rPr>
              <a:t>  </a:t>
            </a:r>
            <a:r>
              <a:rPr lang="ja-JP" altLang="en-US" sz="8800" dirty="0">
                <a:solidFill>
                  <a:schemeClr val="bg1"/>
                </a:solidFill>
              </a:rPr>
              <a:t>２ 農地の非農地化</a:t>
            </a:r>
          </a:p>
          <a:p>
            <a:r>
              <a:rPr lang="ja-JP" altLang="en-US" sz="8800" dirty="0">
                <a:solidFill>
                  <a:schemeClr val="bg1"/>
                </a:solidFill>
              </a:rPr>
              <a:t>  （１）転用目的の農地売買の効力</a:t>
            </a:r>
          </a:p>
          <a:p>
            <a:r>
              <a:rPr lang="ja-JP" altLang="en-US" sz="8000" dirty="0">
                <a:solidFill>
                  <a:schemeClr val="bg1"/>
                </a:solidFill>
              </a:rPr>
              <a:t>       非農地化した時点で農地法による規制はなくなる。つまり農地法の許可なく売主から買主に移転する。</a:t>
            </a:r>
          </a:p>
          <a:p>
            <a:r>
              <a:rPr lang="ja-JP" altLang="en-US" sz="8800" dirty="0">
                <a:solidFill>
                  <a:schemeClr val="bg1"/>
                </a:solidFill>
              </a:rPr>
              <a:t>  （２）農地が非農地化した場合</a:t>
            </a:r>
          </a:p>
          <a:p>
            <a:r>
              <a:rPr lang="ja-JP" altLang="en-US" sz="8000" dirty="0">
                <a:solidFill>
                  <a:schemeClr val="bg1"/>
                </a:solidFill>
              </a:rPr>
              <a:t>       買主に帰責性がない場合は転用許可なくても所有権は移転する。</a:t>
            </a:r>
          </a:p>
          <a:p>
            <a:r>
              <a:rPr lang="ja-JP" altLang="en-US" sz="8800" dirty="0">
                <a:solidFill>
                  <a:schemeClr val="bg1"/>
                </a:solidFill>
              </a:rPr>
              <a:t>  ３ 農地の仮登記</a:t>
            </a:r>
          </a:p>
          <a:p>
            <a:r>
              <a:rPr lang="ja-JP" altLang="en-US" sz="8800" dirty="0">
                <a:solidFill>
                  <a:schemeClr val="bg1"/>
                </a:solidFill>
              </a:rPr>
              <a:t>  （１）仮登記（本登記の順位の保全）</a:t>
            </a:r>
          </a:p>
          <a:p>
            <a:r>
              <a:rPr lang="ja-JP" altLang="en-US" sz="8000" dirty="0">
                <a:solidFill>
                  <a:schemeClr val="bg1"/>
                </a:solidFill>
              </a:rPr>
              <a:t>　    ① １号仮登記（条件不備の仮登記）</a:t>
            </a:r>
          </a:p>
          <a:p>
            <a:r>
              <a:rPr lang="ja-JP" altLang="en-US" sz="8000" dirty="0">
                <a:solidFill>
                  <a:schemeClr val="bg1"/>
                </a:solidFill>
              </a:rPr>
              <a:t>　　     条件（許可になったがすぐに提出できない事情があるとき）のためにとりあえず。</a:t>
            </a:r>
          </a:p>
          <a:p>
            <a:r>
              <a:rPr lang="ja-JP" altLang="en-US" sz="8000" dirty="0">
                <a:solidFill>
                  <a:schemeClr val="bg1"/>
                </a:solidFill>
              </a:rPr>
              <a:t>　    ② ２号仮登記（請求権保全の仮登記）</a:t>
            </a:r>
          </a:p>
          <a:p>
            <a:r>
              <a:rPr lang="ja-JP" altLang="en-US" sz="8000" dirty="0">
                <a:solidFill>
                  <a:schemeClr val="bg1"/>
                </a:solidFill>
              </a:rPr>
              <a:t>　　     許可が出れば登記できる。停止条件（許可は法定条件）になるとき。</a:t>
            </a:r>
          </a:p>
          <a:p>
            <a:r>
              <a:rPr lang="ja-JP" altLang="en-US" sz="8800" dirty="0">
                <a:solidFill>
                  <a:schemeClr val="bg1"/>
                </a:solidFill>
              </a:rPr>
              <a:t>  （２）仮登記と農地の非農地化</a:t>
            </a:r>
          </a:p>
          <a:p>
            <a:r>
              <a:rPr lang="ja-JP" altLang="en-US" sz="8000" dirty="0">
                <a:solidFill>
                  <a:schemeClr val="bg1"/>
                </a:solidFill>
              </a:rPr>
              <a:t>　　  買主に帰責事由がなく非農地化すれば、転用許可の停止条件はなくなり、本登記手続請求をすることがで</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き</a:t>
            </a:r>
            <a:endParaRPr lang="en-US" altLang="ja-JP" sz="8000" dirty="0">
              <a:solidFill>
                <a:schemeClr val="bg1"/>
              </a:solidFill>
            </a:endParaRPr>
          </a:p>
          <a:p>
            <a:r>
              <a:rPr lang="ja-JP" altLang="en-US" sz="8000" dirty="0">
                <a:solidFill>
                  <a:schemeClr val="bg1"/>
                </a:solidFill>
              </a:rPr>
              <a:t>       る。売主の協力がなければ裁判で。</a:t>
            </a:r>
          </a:p>
          <a:p>
            <a:endParaRPr lang="ja-JP" altLang="en-US" sz="8000" dirty="0">
              <a:solidFill>
                <a:schemeClr val="bg1"/>
              </a:solidFill>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endParaRPr kumimoji="1" lang="ja-JP" altLang="en-US" sz="88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endParaRPr>
          </a:p>
          <a:p>
            <a:endParaRPr lang="ja-JP" altLang="en-US" sz="8000" dirty="0">
              <a:solidFill>
                <a:schemeClr val="bg1"/>
              </a:solidFill>
            </a:endParaRPr>
          </a:p>
          <a:p>
            <a:endParaRPr lang="en-US" altLang="ja-JP" dirty="0">
              <a:solidFill>
                <a:schemeClr val="bg1"/>
              </a:solidFill>
            </a:endParaRPr>
          </a:p>
        </p:txBody>
      </p:sp>
      <p:sp>
        <p:nvSpPr>
          <p:cNvPr id="4" name="スライド番号プレースホルダー 3">
            <a:extLst>
              <a:ext uri="{FF2B5EF4-FFF2-40B4-BE49-F238E27FC236}">
                <a16:creationId xmlns:a16="http://schemas.microsoft.com/office/drawing/2014/main" id="{C6C06E6B-DCED-41FE-ABE1-7E771819159B}"/>
              </a:ext>
            </a:extLst>
          </p:cNvPr>
          <p:cNvSpPr>
            <a:spLocks noGrp="1"/>
          </p:cNvSpPr>
          <p:nvPr>
            <p:ph type="sldNum" sz="quarter" idx="12"/>
          </p:nvPr>
        </p:nvSpPr>
        <p:spPr>
          <a:xfrm>
            <a:off x="11323951" y="6492875"/>
            <a:ext cx="7620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45BA4EA-5EFA-460C-8880-04B9C92D5A26}" type="slidenum">
              <a:rPr kumimoji="0" lang="ja-JP" altLang="en-US" sz="1600" b="0" i="0" u="none" strike="noStrike" kern="1200" cap="none" spc="0" normalizeH="0" baseline="0" noProof="0">
                <a:ln>
                  <a:noFill/>
                </a:ln>
                <a:solidFill>
                  <a:prstClr val="black"/>
                </a:solidFill>
                <a:effectLst/>
                <a:uLnTx/>
                <a:uFillTx/>
                <a:latin typeface="Calibri"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ja-JP" altLang="en-US" sz="1600" b="0"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endParaRPr>
          </a:p>
        </p:txBody>
      </p:sp>
      <p:sp>
        <p:nvSpPr>
          <p:cNvPr id="13" name="テキスト ボックス 12">
            <a:extLst>
              <a:ext uri="{FF2B5EF4-FFF2-40B4-BE49-F238E27FC236}">
                <a16:creationId xmlns:a16="http://schemas.microsoft.com/office/drawing/2014/main" id="{ABEB3D99-B49C-41D8-83C9-72DF7F516350}"/>
              </a:ext>
            </a:extLst>
          </p:cNvPr>
          <p:cNvSpPr txBox="1"/>
          <p:nvPr/>
        </p:nvSpPr>
        <p:spPr>
          <a:xfrm>
            <a:off x="11391557" y="1321405"/>
            <a:ext cx="1847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itchFamily="34" charset="0"/>
              <a:ea typeface="ＭＳ Ｐゴシック" pitchFamily="50" charset="-128"/>
              <a:cs typeface="+mn-cs"/>
            </a:endParaRPr>
          </a:p>
        </p:txBody>
      </p:sp>
      <p:sp>
        <p:nvSpPr>
          <p:cNvPr id="2" name="正方形/長方形 1">
            <a:extLst>
              <a:ext uri="{FF2B5EF4-FFF2-40B4-BE49-F238E27FC236}">
                <a16:creationId xmlns:a16="http://schemas.microsoft.com/office/drawing/2014/main" id="{77BCB202-30DF-C064-08AB-F9336A462FB8}"/>
              </a:ext>
            </a:extLst>
          </p:cNvPr>
          <p:cNvSpPr/>
          <p:nvPr/>
        </p:nvSpPr>
        <p:spPr>
          <a:xfrm>
            <a:off x="114758" y="131832"/>
            <a:ext cx="339634" cy="311211"/>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bg1"/>
                </a:solidFill>
              </a:rPr>
              <a:t>５</a:t>
            </a:r>
          </a:p>
        </p:txBody>
      </p:sp>
    </p:spTree>
    <p:extLst>
      <p:ext uri="{BB962C8B-B14F-4D97-AF65-F5344CB8AC3E}">
        <p14:creationId xmlns:p14="http://schemas.microsoft.com/office/powerpoint/2010/main" val="38200980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8FC6B10C-8320-46D2-8699-82B82C3E2DB0}"/>
              </a:ext>
            </a:extLst>
          </p:cNvPr>
          <p:cNvSpPr>
            <a:spLocks noGrp="1"/>
          </p:cNvSpPr>
          <p:nvPr>
            <p:ph type="body" idx="1"/>
          </p:nvPr>
        </p:nvSpPr>
        <p:spPr>
          <a:xfrm>
            <a:off x="78509" y="219578"/>
            <a:ext cx="12034982" cy="6509113"/>
          </a:xfrm>
        </p:spPr>
        <p:txBody>
          <a:bodyPr>
            <a:normAutofit fontScale="25000" lnSpcReduction="20000"/>
          </a:bodyPr>
          <a:lstStyle/>
          <a:p>
            <a:r>
              <a:rPr lang="ja-JP" altLang="en-US" sz="9600" dirty="0">
                <a:solidFill>
                  <a:schemeClr val="bg1"/>
                </a:solidFill>
              </a:rPr>
              <a:t>     </a:t>
            </a:r>
            <a:r>
              <a:rPr kumimoji="1" lang="ja-JP" altLang="en-US" sz="9600" dirty="0">
                <a:solidFill>
                  <a:schemeClr val="bg1"/>
                </a:solidFill>
              </a:rPr>
              <a:t>違反転用者に対する処分および罰則</a:t>
            </a:r>
            <a:endParaRPr kumimoji="1" lang="en-US" altLang="ja-JP" sz="9600" dirty="0">
              <a:solidFill>
                <a:schemeClr val="bg1"/>
              </a:solidFill>
            </a:endParaRPr>
          </a:p>
          <a:p>
            <a:r>
              <a:rPr lang="ja-JP" altLang="en-US" sz="8800" dirty="0">
                <a:solidFill>
                  <a:schemeClr val="bg1"/>
                </a:solidFill>
              </a:rPr>
              <a:t>  </a:t>
            </a:r>
            <a:r>
              <a:rPr kumimoji="1" lang="ja-JP" altLang="en-US" sz="8800" dirty="0">
                <a:solidFill>
                  <a:schemeClr val="bg1"/>
                </a:solidFill>
              </a:rPr>
              <a:t>１ 違反転用者に対する処分の</a:t>
            </a:r>
            <a:r>
              <a:rPr lang="ja-JP" altLang="en-US" sz="8800" dirty="0">
                <a:solidFill>
                  <a:schemeClr val="bg1"/>
                </a:solidFill>
              </a:rPr>
              <a:t>発動</a:t>
            </a:r>
            <a:endParaRPr kumimoji="1" lang="en-US" altLang="ja-JP" sz="8800" dirty="0">
              <a:solidFill>
                <a:schemeClr val="bg1"/>
              </a:solidFill>
            </a:endParaRPr>
          </a:p>
          <a:p>
            <a:r>
              <a:rPr lang="ja-JP" altLang="en-US" sz="6200" dirty="0">
                <a:solidFill>
                  <a:schemeClr val="bg1"/>
                </a:solidFill>
              </a:rPr>
              <a:t>　 </a:t>
            </a:r>
            <a:r>
              <a:rPr lang="ja-JP" altLang="en-US" sz="8800" dirty="0">
                <a:solidFill>
                  <a:schemeClr val="bg1"/>
                </a:solidFill>
              </a:rPr>
              <a:t>（１）処分を受ける相手方</a:t>
            </a:r>
          </a:p>
          <a:p>
            <a:r>
              <a:rPr lang="ja-JP" altLang="en-US" sz="8000" dirty="0">
                <a:solidFill>
                  <a:schemeClr val="bg1"/>
                </a:solidFill>
              </a:rPr>
              <a:t>　     原状回復命令（法５１条１項）の処分を発動する権限を持つ行政庁は、一般に知事。</a:t>
            </a:r>
          </a:p>
          <a:p>
            <a:r>
              <a:rPr lang="ja-JP" altLang="en-US" sz="8000" dirty="0">
                <a:solidFill>
                  <a:schemeClr val="bg1"/>
                </a:solidFill>
              </a:rPr>
              <a:t>　　・処分を受ける対象者は</a:t>
            </a:r>
          </a:p>
          <a:p>
            <a:r>
              <a:rPr lang="ja-JP" altLang="en-US" sz="8000" dirty="0">
                <a:solidFill>
                  <a:schemeClr val="bg1"/>
                </a:solidFill>
              </a:rPr>
              <a:t>       ①違反転用者（法５１条１項１号） ②許可条件違反者（同項２号）</a:t>
            </a:r>
          </a:p>
          <a:p>
            <a:r>
              <a:rPr lang="ja-JP" altLang="en-US" sz="8000" dirty="0">
                <a:solidFill>
                  <a:schemeClr val="bg1"/>
                </a:solidFill>
              </a:rPr>
              <a:t>       ③上記の者から違反工事等を請け負った者又はその下請人（同３号）</a:t>
            </a:r>
          </a:p>
          <a:p>
            <a:r>
              <a:rPr lang="ja-JP" altLang="en-US" sz="8000" dirty="0">
                <a:solidFill>
                  <a:schemeClr val="bg1"/>
                </a:solidFill>
              </a:rPr>
              <a:t>       ④不正の手段によって許可を受けた者（同４号）</a:t>
            </a:r>
          </a:p>
          <a:p>
            <a:r>
              <a:rPr lang="ja-JP" altLang="en-US" sz="8800" dirty="0">
                <a:solidFill>
                  <a:schemeClr val="bg1"/>
                </a:solidFill>
              </a:rPr>
              <a:t>  （２）処分の発動要件</a:t>
            </a:r>
          </a:p>
          <a:p>
            <a:r>
              <a:rPr lang="ja-JP" altLang="en-US" sz="8000" dirty="0">
                <a:solidFill>
                  <a:schemeClr val="bg1"/>
                </a:solidFill>
              </a:rPr>
              <a:t>　    「土地の農業上の利用の確保及び他の公益並びに関係人の利益を衡量して特に必要があると認めるときは</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a:t>
            </a:r>
            <a:endParaRPr lang="en-US" altLang="ja-JP" sz="8000" dirty="0">
              <a:solidFill>
                <a:schemeClr val="bg1"/>
              </a:solidFill>
            </a:endParaRPr>
          </a:p>
          <a:p>
            <a:r>
              <a:rPr lang="ja-JP" altLang="en-US" sz="8000" dirty="0">
                <a:solidFill>
                  <a:schemeClr val="bg1"/>
                </a:solidFill>
              </a:rPr>
              <a:t>       その必要の限度において」と定めている（法５１条１項）。</a:t>
            </a:r>
          </a:p>
          <a:p>
            <a:r>
              <a:rPr lang="ja-JP" altLang="en-US" sz="8000" dirty="0">
                <a:solidFill>
                  <a:schemeClr val="bg1"/>
                </a:solidFill>
              </a:rPr>
              <a:t> 　   不利益処分には手続（聴聞又は弁明の機会の付与）がとられる必要がある。</a:t>
            </a:r>
          </a:p>
          <a:p>
            <a:r>
              <a:rPr lang="ja-JP" altLang="en-US" sz="8000" dirty="0">
                <a:solidFill>
                  <a:schemeClr val="bg1"/>
                </a:solidFill>
              </a:rPr>
              <a:t>  </a:t>
            </a:r>
            <a:r>
              <a:rPr lang="ja-JP" altLang="en-US" sz="8800" dirty="0">
                <a:solidFill>
                  <a:schemeClr val="bg1"/>
                </a:solidFill>
              </a:rPr>
              <a:t>２ 処分発動の手続など</a:t>
            </a:r>
          </a:p>
          <a:p>
            <a:r>
              <a:rPr lang="ja-JP" altLang="en-US" sz="8800" dirty="0">
                <a:solidFill>
                  <a:schemeClr val="bg1"/>
                </a:solidFill>
              </a:rPr>
              <a:t>  （１）処分庁自らによる原状回復等の措置</a:t>
            </a:r>
          </a:p>
          <a:p>
            <a:r>
              <a:rPr lang="ja-JP" altLang="en-US" sz="8000" dirty="0">
                <a:solidFill>
                  <a:schemeClr val="bg1"/>
                </a:solidFill>
              </a:rPr>
              <a:t>      農地法５１条３項１号～３号までに該当する事由が存在する場合には処分庁自らが原状回復等の措置ができる。</a:t>
            </a:r>
          </a:p>
          <a:p>
            <a:r>
              <a:rPr lang="ja-JP" altLang="en-US" sz="8800" dirty="0">
                <a:solidFill>
                  <a:schemeClr val="bg1"/>
                </a:solidFill>
              </a:rPr>
              <a:t>  （２）命令書の交付ほか</a:t>
            </a:r>
          </a:p>
          <a:p>
            <a:r>
              <a:rPr lang="ja-JP" altLang="en-US" sz="8000" dirty="0">
                <a:solidFill>
                  <a:schemeClr val="bg1"/>
                </a:solidFill>
              </a:rPr>
              <a:t>       原状回復の措置を講じたときは、これに要した費用を違反転用者などに負担させることができる（法５１条４項）。</a:t>
            </a:r>
            <a:endParaRPr lang="en-US" altLang="ja-JP" sz="8000" dirty="0">
              <a:solidFill>
                <a:schemeClr val="bg1"/>
              </a:solidFill>
            </a:endParaRPr>
          </a:p>
          <a:p>
            <a:r>
              <a:rPr lang="ja-JP" altLang="en-US" sz="8800" dirty="0">
                <a:solidFill>
                  <a:schemeClr val="bg1"/>
                </a:solidFill>
              </a:rPr>
              <a:t>  ３ 罰則</a:t>
            </a:r>
          </a:p>
          <a:p>
            <a:r>
              <a:rPr lang="ja-JP" altLang="en-US" sz="8800" dirty="0">
                <a:solidFill>
                  <a:schemeClr val="bg1"/>
                </a:solidFill>
              </a:rPr>
              <a:t>　（１）行政罰（行政上の義務違反に対して科せられるもの）</a:t>
            </a:r>
          </a:p>
          <a:p>
            <a:r>
              <a:rPr lang="ja-JP" altLang="en-US" sz="8000" dirty="0">
                <a:solidFill>
                  <a:schemeClr val="bg1"/>
                </a:solidFill>
              </a:rPr>
              <a:t>　     行政刑罰（刑罰）と過料（秩序罰）に区分される。</a:t>
            </a:r>
          </a:p>
          <a:p>
            <a:endParaRPr lang="ja-JP" altLang="en-US" sz="8000" dirty="0">
              <a:solidFill>
                <a:schemeClr val="bg1"/>
              </a:solidFill>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endParaRPr kumimoji="1" lang="ja-JP" altLang="en-US" sz="88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endParaRPr>
          </a:p>
          <a:p>
            <a:endParaRPr lang="ja-JP" altLang="en-US" sz="8000" dirty="0">
              <a:solidFill>
                <a:schemeClr val="bg1"/>
              </a:solidFill>
            </a:endParaRPr>
          </a:p>
          <a:p>
            <a:endParaRPr lang="en-US" altLang="ja-JP" dirty="0">
              <a:solidFill>
                <a:schemeClr val="bg1"/>
              </a:solidFill>
            </a:endParaRPr>
          </a:p>
        </p:txBody>
      </p:sp>
      <p:sp>
        <p:nvSpPr>
          <p:cNvPr id="4" name="スライド番号プレースホルダー 3">
            <a:extLst>
              <a:ext uri="{FF2B5EF4-FFF2-40B4-BE49-F238E27FC236}">
                <a16:creationId xmlns:a16="http://schemas.microsoft.com/office/drawing/2014/main" id="{C6C06E6B-DCED-41FE-ABE1-7E771819159B}"/>
              </a:ext>
            </a:extLst>
          </p:cNvPr>
          <p:cNvSpPr>
            <a:spLocks noGrp="1"/>
          </p:cNvSpPr>
          <p:nvPr>
            <p:ph type="sldNum" sz="quarter" idx="12"/>
          </p:nvPr>
        </p:nvSpPr>
        <p:spPr>
          <a:xfrm>
            <a:off x="11351491" y="6488668"/>
            <a:ext cx="762000" cy="378823"/>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45BA4EA-5EFA-460C-8880-04B9C92D5A26}" type="slidenum">
              <a:rPr kumimoji="0" lang="ja-JP" altLang="en-US" sz="1600" b="0" i="0" u="none" strike="noStrike" kern="1200" cap="none" spc="0" normalizeH="0" baseline="0" noProof="0">
                <a:ln>
                  <a:noFill/>
                </a:ln>
                <a:solidFill>
                  <a:prstClr val="black"/>
                </a:solidFill>
                <a:effectLst/>
                <a:uLnTx/>
                <a:uFillTx/>
                <a:latin typeface="Calibri"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ja-JP" altLang="en-US" sz="1600" b="0"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endParaRPr>
          </a:p>
        </p:txBody>
      </p:sp>
      <p:sp>
        <p:nvSpPr>
          <p:cNvPr id="13" name="テキスト ボックス 12">
            <a:extLst>
              <a:ext uri="{FF2B5EF4-FFF2-40B4-BE49-F238E27FC236}">
                <a16:creationId xmlns:a16="http://schemas.microsoft.com/office/drawing/2014/main" id="{ABEB3D99-B49C-41D8-83C9-72DF7F516350}"/>
              </a:ext>
            </a:extLst>
          </p:cNvPr>
          <p:cNvSpPr txBox="1"/>
          <p:nvPr/>
        </p:nvSpPr>
        <p:spPr>
          <a:xfrm>
            <a:off x="11391557" y="1321405"/>
            <a:ext cx="1847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itchFamily="34" charset="0"/>
              <a:ea typeface="ＭＳ Ｐゴシック" pitchFamily="50" charset="-128"/>
              <a:cs typeface="+mn-cs"/>
            </a:endParaRPr>
          </a:p>
        </p:txBody>
      </p:sp>
      <p:sp>
        <p:nvSpPr>
          <p:cNvPr id="2" name="正方形/長方形 1">
            <a:extLst>
              <a:ext uri="{FF2B5EF4-FFF2-40B4-BE49-F238E27FC236}">
                <a16:creationId xmlns:a16="http://schemas.microsoft.com/office/drawing/2014/main" id="{5B0F4A5C-7FB0-01B0-2CD2-1696E7253E7B}"/>
              </a:ext>
            </a:extLst>
          </p:cNvPr>
          <p:cNvSpPr/>
          <p:nvPr/>
        </p:nvSpPr>
        <p:spPr>
          <a:xfrm>
            <a:off x="78509" y="219578"/>
            <a:ext cx="339634" cy="311211"/>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bg1"/>
                </a:solidFill>
              </a:rPr>
              <a:t>６</a:t>
            </a:r>
          </a:p>
        </p:txBody>
      </p:sp>
    </p:spTree>
    <p:extLst>
      <p:ext uri="{BB962C8B-B14F-4D97-AF65-F5344CB8AC3E}">
        <p14:creationId xmlns:p14="http://schemas.microsoft.com/office/powerpoint/2010/main" val="11417860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8FC6B10C-8320-46D2-8699-82B82C3E2DB0}"/>
              </a:ext>
            </a:extLst>
          </p:cNvPr>
          <p:cNvSpPr>
            <a:spLocks noGrp="1"/>
          </p:cNvSpPr>
          <p:nvPr>
            <p:ph type="body" idx="1"/>
          </p:nvPr>
        </p:nvSpPr>
        <p:spPr>
          <a:xfrm>
            <a:off x="78509" y="219578"/>
            <a:ext cx="12034982" cy="6638422"/>
          </a:xfrm>
        </p:spPr>
        <p:txBody>
          <a:bodyPr>
            <a:normAutofit fontScale="25000" lnSpcReduction="20000"/>
          </a:bodyPr>
          <a:lstStyle/>
          <a:p>
            <a:r>
              <a:rPr kumimoji="1" lang="ja-JP" altLang="en-US" sz="8000" dirty="0">
                <a:solidFill>
                  <a:schemeClr val="bg1"/>
                </a:solidFill>
              </a:rPr>
              <a:t>     ・行政刑罰は刑法９条により、死刑、懲行、禁錮、罰金、科料又は没収などがあり、刑事訴訟法の定める手続</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に</a:t>
            </a:r>
            <a:endParaRPr kumimoji="1" lang="en-US" altLang="ja-JP" sz="8000" dirty="0">
              <a:solidFill>
                <a:schemeClr val="bg1"/>
              </a:solidFill>
            </a:endParaRPr>
          </a:p>
          <a:p>
            <a:r>
              <a:rPr kumimoji="1" lang="ja-JP" altLang="en-US" sz="8000" dirty="0">
                <a:solidFill>
                  <a:schemeClr val="bg1"/>
                </a:solidFill>
              </a:rPr>
              <a:t>       よる。</a:t>
            </a:r>
          </a:p>
          <a:p>
            <a:r>
              <a:rPr kumimoji="1" lang="ja-JP" altLang="en-US" sz="8000" dirty="0">
                <a:solidFill>
                  <a:schemeClr val="bg1"/>
                </a:solidFill>
              </a:rPr>
              <a:t>　    </a:t>
            </a:r>
            <a:r>
              <a:rPr kumimoji="1" lang="ja-JP" altLang="en-US" sz="8000" u="sng" dirty="0">
                <a:solidFill>
                  <a:schemeClr val="bg1"/>
                </a:solidFill>
              </a:rPr>
              <a:t>農地法６４条</a:t>
            </a:r>
            <a:r>
              <a:rPr kumimoji="1" lang="ja-JP" altLang="en-US" sz="8000" dirty="0">
                <a:solidFill>
                  <a:schemeClr val="bg1"/>
                </a:solidFill>
              </a:rPr>
              <a:t>は三年以下の懲役又は３００万以下の罰金と規定。</a:t>
            </a:r>
          </a:p>
          <a:p>
            <a:r>
              <a:rPr kumimoji="1" lang="ja-JP" altLang="en-US" sz="8800" dirty="0">
                <a:solidFill>
                  <a:schemeClr val="bg1"/>
                </a:solidFill>
              </a:rPr>
              <a:t>　（２）両罰規定（法６７条）</a:t>
            </a:r>
          </a:p>
          <a:p>
            <a:r>
              <a:rPr kumimoji="1" lang="ja-JP" altLang="en-US" sz="8000" dirty="0">
                <a:solidFill>
                  <a:schemeClr val="bg1"/>
                </a:solidFill>
              </a:rPr>
              <a:t>        法人と人。行為者とその法人に（</a:t>
            </a:r>
            <a:r>
              <a:rPr kumimoji="1" lang="en-US" altLang="ja-JP" sz="8000" dirty="0">
                <a:solidFill>
                  <a:schemeClr val="bg1"/>
                </a:solidFill>
              </a:rPr>
              <a:t>ex</a:t>
            </a:r>
            <a:r>
              <a:rPr kumimoji="1" lang="ja-JP" altLang="en-US" sz="8000" dirty="0">
                <a:solidFill>
                  <a:schemeClr val="bg1"/>
                </a:solidFill>
              </a:rPr>
              <a:t>．懲役と罰金等）。</a:t>
            </a:r>
            <a:endParaRPr kumimoji="1" lang="en-US" altLang="ja-JP" sz="8000" dirty="0">
              <a:solidFill>
                <a:schemeClr val="bg1"/>
              </a:solidFill>
            </a:endParaRPr>
          </a:p>
          <a:p>
            <a:endParaRPr lang="en-US" altLang="ja-JP" sz="8000" dirty="0">
              <a:solidFill>
                <a:schemeClr val="bg1"/>
              </a:solidFill>
            </a:endParaRPr>
          </a:p>
          <a:p>
            <a:endParaRPr lang="en-US" altLang="ja-JP" sz="8000" dirty="0">
              <a:solidFill>
                <a:schemeClr val="bg1"/>
              </a:solidFill>
            </a:endParaRPr>
          </a:p>
          <a:p>
            <a:r>
              <a:rPr lang="ja-JP" altLang="en-US" sz="9600" dirty="0">
                <a:solidFill>
                  <a:schemeClr val="bg1"/>
                </a:solidFill>
              </a:rPr>
              <a:t>     </a:t>
            </a:r>
            <a:r>
              <a:rPr kumimoji="1" lang="ja-JP" altLang="en-US" sz="9600" dirty="0">
                <a:solidFill>
                  <a:schemeClr val="bg1"/>
                </a:solidFill>
              </a:rPr>
              <a:t>行政不服申立て</a:t>
            </a:r>
            <a:endParaRPr kumimoji="1" lang="en-US" altLang="ja-JP" sz="9600" dirty="0">
              <a:solidFill>
                <a:schemeClr val="bg1"/>
              </a:solidFill>
            </a:endParaRPr>
          </a:p>
          <a:p>
            <a:r>
              <a:rPr lang="ja-JP" altLang="en-US" sz="8800" dirty="0">
                <a:solidFill>
                  <a:schemeClr val="bg1"/>
                </a:solidFill>
              </a:rPr>
              <a:t>  </a:t>
            </a:r>
            <a:r>
              <a:rPr kumimoji="1" lang="ja-JP" altLang="en-US" sz="8800" dirty="0">
                <a:solidFill>
                  <a:schemeClr val="bg1"/>
                </a:solidFill>
              </a:rPr>
              <a:t>１  行政不服審査法（Ｈ２６</a:t>
            </a:r>
            <a:r>
              <a:rPr kumimoji="1" lang="en-US" altLang="ja-JP" sz="8800" dirty="0">
                <a:solidFill>
                  <a:schemeClr val="bg1"/>
                </a:solidFill>
              </a:rPr>
              <a:t>.</a:t>
            </a:r>
            <a:r>
              <a:rPr kumimoji="1" lang="ja-JP" altLang="en-US" sz="8800" dirty="0">
                <a:solidFill>
                  <a:schemeClr val="bg1"/>
                </a:solidFill>
              </a:rPr>
              <a:t>６</a:t>
            </a:r>
            <a:r>
              <a:rPr kumimoji="1" lang="en-US" altLang="ja-JP" sz="8800" dirty="0">
                <a:solidFill>
                  <a:schemeClr val="bg1"/>
                </a:solidFill>
              </a:rPr>
              <a:t>.</a:t>
            </a:r>
            <a:r>
              <a:rPr kumimoji="1" lang="ja-JP" altLang="en-US" sz="8800" dirty="0">
                <a:solidFill>
                  <a:schemeClr val="bg1"/>
                </a:solidFill>
              </a:rPr>
              <a:t>１３公布、Ｈ２８</a:t>
            </a:r>
            <a:r>
              <a:rPr kumimoji="1" lang="en-US" altLang="ja-JP" sz="8800" dirty="0">
                <a:solidFill>
                  <a:schemeClr val="bg1"/>
                </a:solidFill>
              </a:rPr>
              <a:t>.</a:t>
            </a:r>
            <a:r>
              <a:rPr kumimoji="1" lang="ja-JP" altLang="en-US" sz="8800" dirty="0">
                <a:solidFill>
                  <a:schemeClr val="bg1"/>
                </a:solidFill>
              </a:rPr>
              <a:t>４</a:t>
            </a:r>
            <a:r>
              <a:rPr kumimoji="1" lang="en-US" altLang="ja-JP" sz="8800" dirty="0">
                <a:solidFill>
                  <a:schemeClr val="bg1"/>
                </a:solidFill>
              </a:rPr>
              <a:t>.</a:t>
            </a:r>
            <a:r>
              <a:rPr kumimoji="1" lang="ja-JP" altLang="en-US" sz="8800" dirty="0">
                <a:solidFill>
                  <a:schemeClr val="bg1"/>
                </a:solidFill>
              </a:rPr>
              <a:t>１施行）</a:t>
            </a:r>
            <a:endParaRPr kumimoji="1" lang="en-US" altLang="ja-JP" sz="8800" dirty="0">
              <a:solidFill>
                <a:schemeClr val="bg1"/>
              </a:solidFill>
            </a:endParaRPr>
          </a:p>
          <a:p>
            <a:r>
              <a:rPr lang="ja-JP" altLang="en-US" sz="6200" dirty="0">
                <a:solidFill>
                  <a:schemeClr val="bg1"/>
                </a:solidFill>
              </a:rPr>
              <a:t>　 </a:t>
            </a:r>
            <a:r>
              <a:rPr lang="ja-JP" altLang="en-US" sz="8800" dirty="0">
                <a:solidFill>
                  <a:schemeClr val="bg1"/>
                </a:solidFill>
              </a:rPr>
              <a:t>（１）審査請求を行うべき行政庁</a:t>
            </a:r>
          </a:p>
          <a:p>
            <a:r>
              <a:rPr lang="ja-JP" altLang="en-US" sz="8000" dirty="0">
                <a:solidFill>
                  <a:schemeClr val="bg1"/>
                </a:solidFill>
              </a:rPr>
              <a:t>　     上級行政庁（ないときは、処分庁又は不作為庁）</a:t>
            </a:r>
          </a:p>
          <a:p>
            <a:r>
              <a:rPr lang="ja-JP" altLang="en-US" sz="8000" dirty="0">
                <a:solidFill>
                  <a:schemeClr val="bg1"/>
                </a:solidFill>
              </a:rPr>
              <a:t>      ・対象は、処分及び不作為で、原告適格はそれに不服のある者（自己の権利もしくは利益を害された者又は</a:t>
            </a:r>
            <a:endParaRPr lang="en-US" altLang="ja-JP" sz="8000" dirty="0">
              <a:solidFill>
                <a:schemeClr val="bg1"/>
              </a:solidFill>
            </a:endParaRPr>
          </a:p>
          <a:p>
            <a:r>
              <a:rPr lang="en-US" altLang="ja-JP" sz="8000" dirty="0">
                <a:solidFill>
                  <a:schemeClr val="bg1"/>
                </a:solidFill>
              </a:rPr>
              <a:t>        </a:t>
            </a:r>
            <a:r>
              <a:rPr lang="ja-JP" altLang="en-US" sz="8000" dirty="0">
                <a:solidFill>
                  <a:schemeClr val="bg1"/>
                </a:solidFill>
              </a:rPr>
              <a:t>必然的に、侵害されるおそれのある者をいう･･･最判Ｓ５３</a:t>
            </a:r>
            <a:r>
              <a:rPr lang="en-US" altLang="ja-JP" sz="8000" dirty="0">
                <a:solidFill>
                  <a:schemeClr val="bg1"/>
                </a:solidFill>
              </a:rPr>
              <a:t>.</a:t>
            </a:r>
            <a:r>
              <a:rPr lang="ja-JP" altLang="en-US" sz="8000" dirty="0">
                <a:solidFill>
                  <a:schemeClr val="bg1"/>
                </a:solidFill>
              </a:rPr>
              <a:t>３</a:t>
            </a:r>
            <a:r>
              <a:rPr lang="en-US" altLang="ja-JP" sz="8000" dirty="0">
                <a:solidFill>
                  <a:schemeClr val="bg1"/>
                </a:solidFill>
              </a:rPr>
              <a:t>.</a:t>
            </a:r>
            <a:r>
              <a:rPr lang="ja-JP" altLang="en-US" sz="8000" dirty="0">
                <a:solidFill>
                  <a:schemeClr val="bg1"/>
                </a:solidFill>
              </a:rPr>
              <a:t>１４）</a:t>
            </a:r>
          </a:p>
          <a:p>
            <a:r>
              <a:rPr lang="ja-JP" altLang="en-US" sz="8000" dirty="0">
                <a:solidFill>
                  <a:schemeClr val="bg1"/>
                </a:solidFill>
              </a:rPr>
              <a:t>      ・再調査の請求ができる旨の定めがあるときは再審査請求も。</a:t>
            </a:r>
          </a:p>
          <a:p>
            <a:r>
              <a:rPr lang="ja-JP" altLang="en-US" sz="8000" dirty="0">
                <a:solidFill>
                  <a:schemeClr val="bg1"/>
                </a:solidFill>
              </a:rPr>
              <a:t>　      </a:t>
            </a:r>
            <a:r>
              <a:rPr lang="en-US" altLang="ja-JP" sz="8000" dirty="0">
                <a:solidFill>
                  <a:schemeClr val="bg1"/>
                </a:solidFill>
              </a:rPr>
              <a:t>ex</a:t>
            </a:r>
            <a:r>
              <a:rPr lang="ja-JP" altLang="en-US" sz="8000" dirty="0">
                <a:solidFill>
                  <a:schemeClr val="bg1"/>
                </a:solidFill>
              </a:rPr>
              <a:t>．農地法の行政処分については、自治法２５２条の１７の４第４項に規定があり、法定受託事務に係る市町</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村</a:t>
            </a:r>
            <a:endParaRPr lang="en-US" altLang="ja-JP" sz="8000" dirty="0">
              <a:solidFill>
                <a:schemeClr val="bg1"/>
              </a:solidFill>
            </a:endParaRPr>
          </a:p>
          <a:p>
            <a:r>
              <a:rPr lang="ja-JP" altLang="en-US" sz="8000" dirty="0">
                <a:solidFill>
                  <a:schemeClr val="bg1"/>
                </a:solidFill>
              </a:rPr>
              <a:t>            長の処分について知事が行った</a:t>
            </a:r>
            <a:r>
              <a:rPr lang="ja-JP" altLang="en-US" sz="8000" u="sng" dirty="0">
                <a:solidFill>
                  <a:schemeClr val="bg1"/>
                </a:solidFill>
              </a:rPr>
              <a:t>審査請求の裁決</a:t>
            </a:r>
            <a:r>
              <a:rPr lang="ja-JP" altLang="en-US" sz="8000" dirty="0">
                <a:solidFill>
                  <a:schemeClr val="bg1"/>
                </a:solidFill>
              </a:rPr>
              <a:t>に不服のある者は、農林水産大臣に対し、再審査請求</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を</a:t>
            </a:r>
            <a:endParaRPr lang="en-US" altLang="ja-JP" sz="8000" dirty="0">
              <a:solidFill>
                <a:schemeClr val="bg1"/>
              </a:solidFill>
            </a:endParaRPr>
          </a:p>
          <a:p>
            <a:r>
              <a:rPr lang="ja-JP" altLang="en-US" sz="8000" dirty="0">
                <a:solidFill>
                  <a:schemeClr val="bg1"/>
                </a:solidFill>
              </a:rPr>
              <a:t>            することができるとされている。</a:t>
            </a:r>
          </a:p>
          <a:p>
            <a:r>
              <a:rPr lang="ja-JP" altLang="en-US" sz="8000" dirty="0">
                <a:solidFill>
                  <a:schemeClr val="bg1"/>
                </a:solidFill>
              </a:rPr>
              <a:t>      ・なお農業委員会、知事、市町村長などには、上級行政庁が存在しないため、</a:t>
            </a:r>
            <a:r>
              <a:rPr lang="ja-JP" altLang="en-US" sz="8000" u="sng" dirty="0">
                <a:solidFill>
                  <a:schemeClr val="bg1"/>
                </a:solidFill>
              </a:rPr>
              <a:t>Ａ県知事の行った処分に対す</a:t>
            </a:r>
            <a:r>
              <a:rPr kumimoji="1" lang="ja-JP" altLang="en-US" sz="8000" b="0" i="0" u="sng"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る</a:t>
            </a:r>
            <a:endParaRPr lang="en-US" altLang="ja-JP" sz="8000" u="sng" dirty="0">
              <a:solidFill>
                <a:schemeClr val="bg1"/>
              </a:solidFill>
            </a:endParaRPr>
          </a:p>
          <a:p>
            <a:r>
              <a:rPr lang="ja-JP" altLang="en-US" sz="8000" dirty="0">
                <a:solidFill>
                  <a:schemeClr val="bg1"/>
                </a:solidFill>
              </a:rPr>
              <a:t>        </a:t>
            </a:r>
            <a:r>
              <a:rPr lang="ja-JP" altLang="en-US" sz="8000" u="sng" dirty="0">
                <a:solidFill>
                  <a:schemeClr val="bg1"/>
                </a:solidFill>
              </a:rPr>
              <a:t>審査請求は、Ａ県知事に</a:t>
            </a:r>
            <a:r>
              <a:rPr lang="ja-JP" altLang="en-US" sz="8000" dirty="0">
                <a:solidFill>
                  <a:schemeClr val="bg1"/>
                </a:solidFill>
              </a:rPr>
              <a:t>対して行う。又、上級行政庁が複数存在する場合は、最上級行政庁が審査請求</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先</a:t>
            </a:r>
            <a:endParaRPr lang="en-US" altLang="ja-JP" sz="8000" dirty="0">
              <a:solidFill>
                <a:schemeClr val="bg1"/>
              </a:solidFill>
            </a:endParaRPr>
          </a:p>
          <a:p>
            <a:r>
              <a:rPr lang="ja-JP" altLang="en-US" sz="8000" dirty="0">
                <a:solidFill>
                  <a:schemeClr val="bg1"/>
                </a:solidFill>
              </a:rPr>
              <a:t>        とされている。</a:t>
            </a:r>
          </a:p>
          <a:p>
            <a:r>
              <a:rPr lang="ja-JP" altLang="en-US" sz="8000" dirty="0">
                <a:solidFill>
                  <a:schemeClr val="bg1"/>
                </a:solidFill>
              </a:rPr>
              <a:t>      ・審査請求は、代理人によってもすることができる（行審１２条）。 </a:t>
            </a:r>
          </a:p>
        </p:txBody>
      </p:sp>
      <p:sp>
        <p:nvSpPr>
          <p:cNvPr id="4" name="スライド番号プレースホルダー 3">
            <a:extLst>
              <a:ext uri="{FF2B5EF4-FFF2-40B4-BE49-F238E27FC236}">
                <a16:creationId xmlns:a16="http://schemas.microsoft.com/office/drawing/2014/main" id="{C6C06E6B-DCED-41FE-ABE1-7E771819159B}"/>
              </a:ext>
            </a:extLst>
          </p:cNvPr>
          <p:cNvSpPr>
            <a:spLocks noGrp="1"/>
          </p:cNvSpPr>
          <p:nvPr>
            <p:ph type="sldNum" sz="quarter" idx="12"/>
          </p:nvPr>
        </p:nvSpPr>
        <p:spPr>
          <a:xfrm>
            <a:off x="11351491" y="6455859"/>
            <a:ext cx="7620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45BA4EA-5EFA-460C-8880-04B9C92D5A26}" type="slidenum">
              <a:rPr kumimoji="0" lang="ja-JP" altLang="en-US" sz="1600" b="0" i="0" u="none" strike="noStrike" kern="1200" cap="none" spc="0" normalizeH="0" baseline="0" noProof="0">
                <a:ln>
                  <a:noFill/>
                </a:ln>
                <a:solidFill>
                  <a:prstClr val="black"/>
                </a:solidFill>
                <a:effectLst/>
                <a:uLnTx/>
                <a:uFillTx/>
                <a:latin typeface="Calibri"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ja-JP" altLang="en-US" sz="1600" b="0"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endParaRPr>
          </a:p>
        </p:txBody>
      </p:sp>
      <p:sp>
        <p:nvSpPr>
          <p:cNvPr id="13" name="テキスト ボックス 12">
            <a:extLst>
              <a:ext uri="{FF2B5EF4-FFF2-40B4-BE49-F238E27FC236}">
                <a16:creationId xmlns:a16="http://schemas.microsoft.com/office/drawing/2014/main" id="{ABEB3D99-B49C-41D8-83C9-72DF7F516350}"/>
              </a:ext>
            </a:extLst>
          </p:cNvPr>
          <p:cNvSpPr txBox="1"/>
          <p:nvPr/>
        </p:nvSpPr>
        <p:spPr>
          <a:xfrm>
            <a:off x="11391557" y="1321405"/>
            <a:ext cx="1847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itchFamily="34" charset="0"/>
              <a:ea typeface="ＭＳ Ｐゴシック" pitchFamily="50" charset="-128"/>
              <a:cs typeface="+mn-cs"/>
            </a:endParaRPr>
          </a:p>
        </p:txBody>
      </p:sp>
      <p:sp>
        <p:nvSpPr>
          <p:cNvPr id="2" name="タイトル 4">
            <a:extLst>
              <a:ext uri="{FF2B5EF4-FFF2-40B4-BE49-F238E27FC236}">
                <a16:creationId xmlns:a16="http://schemas.microsoft.com/office/drawing/2014/main" id="{5ADE422C-C78B-BEA3-319A-1D545EAE60FD}"/>
              </a:ext>
            </a:extLst>
          </p:cNvPr>
          <p:cNvSpPr>
            <a:spLocks noGrp="1"/>
          </p:cNvSpPr>
          <p:nvPr>
            <p:ph type="title"/>
          </p:nvPr>
        </p:nvSpPr>
        <p:spPr>
          <a:xfrm>
            <a:off x="2965851" y="1844897"/>
            <a:ext cx="7772400" cy="608286"/>
          </a:xfrm>
        </p:spPr>
        <p:txBody>
          <a:bodyPr/>
          <a:lstStyle/>
          <a:p>
            <a:r>
              <a:rPr lang="ja-JP" altLang="en-US" sz="3200" dirty="0"/>
              <a:t>第５部　農地紛争の処理</a:t>
            </a:r>
          </a:p>
        </p:txBody>
      </p:sp>
      <p:sp>
        <p:nvSpPr>
          <p:cNvPr id="3" name="正方形/長方形 2">
            <a:extLst>
              <a:ext uri="{FF2B5EF4-FFF2-40B4-BE49-F238E27FC236}">
                <a16:creationId xmlns:a16="http://schemas.microsoft.com/office/drawing/2014/main" id="{1DFD6975-4D40-4D8B-10D9-C8B93EB417EF}"/>
              </a:ext>
            </a:extLst>
          </p:cNvPr>
          <p:cNvSpPr/>
          <p:nvPr/>
        </p:nvSpPr>
        <p:spPr>
          <a:xfrm>
            <a:off x="78509" y="2374806"/>
            <a:ext cx="339634" cy="311211"/>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bg1"/>
                </a:solidFill>
              </a:rPr>
              <a:t>１</a:t>
            </a:r>
          </a:p>
        </p:txBody>
      </p:sp>
    </p:spTree>
    <p:extLst>
      <p:ext uri="{BB962C8B-B14F-4D97-AF65-F5344CB8AC3E}">
        <p14:creationId xmlns:p14="http://schemas.microsoft.com/office/powerpoint/2010/main" val="33250045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8FC6B10C-8320-46D2-8699-82B82C3E2DB0}"/>
              </a:ext>
            </a:extLst>
          </p:cNvPr>
          <p:cNvSpPr>
            <a:spLocks noGrp="1"/>
          </p:cNvSpPr>
          <p:nvPr>
            <p:ph type="body" idx="1"/>
          </p:nvPr>
        </p:nvSpPr>
        <p:spPr>
          <a:xfrm>
            <a:off x="43543" y="475278"/>
            <a:ext cx="12034982" cy="6250890"/>
          </a:xfrm>
        </p:spPr>
        <p:txBody>
          <a:bodyPr>
            <a:normAutofit lnSpcReduction="10000"/>
          </a:bodyPr>
          <a:lstStyle/>
          <a:p>
            <a:r>
              <a:rPr lang="ja-JP" altLang="en-US" dirty="0">
                <a:solidFill>
                  <a:schemeClr val="bg1"/>
                </a:solidFill>
              </a:rPr>
              <a:t>   </a:t>
            </a:r>
            <a:r>
              <a:rPr kumimoji="1" lang="ja-JP" altLang="en-US" dirty="0">
                <a:solidFill>
                  <a:schemeClr val="bg1"/>
                </a:solidFill>
              </a:rPr>
              <a:t>（２）特別の定めがある場合の審査請求先</a:t>
            </a:r>
            <a:endParaRPr kumimoji="1" lang="en-US" altLang="ja-JP" dirty="0">
              <a:solidFill>
                <a:schemeClr val="bg1"/>
              </a:solidFill>
            </a:endParaRPr>
          </a:p>
          <a:p>
            <a:r>
              <a:rPr lang="en-US" altLang="ja-JP" sz="2000" dirty="0">
                <a:solidFill>
                  <a:schemeClr val="bg1"/>
                </a:solidFill>
              </a:rPr>
              <a:t>        ex</a:t>
            </a:r>
            <a:r>
              <a:rPr lang="ja-JP" altLang="en-US" sz="2000" dirty="0">
                <a:solidFill>
                  <a:schemeClr val="bg1"/>
                </a:solidFill>
              </a:rPr>
              <a:t>．</a:t>
            </a:r>
            <a:r>
              <a:rPr lang="ja-JP" altLang="en-US" sz="2000" u="sng" dirty="0">
                <a:solidFill>
                  <a:schemeClr val="bg1"/>
                </a:solidFill>
              </a:rPr>
              <a:t>法定受託事務</a:t>
            </a:r>
            <a:r>
              <a:rPr lang="ja-JP" altLang="en-US" sz="2000" dirty="0">
                <a:solidFill>
                  <a:schemeClr val="bg1"/>
                </a:solidFill>
              </a:rPr>
              <a:t>について知事が行った処分については、所管する大臣に審査請求をする（自治法２５５条</a:t>
            </a:r>
            <a:endParaRPr lang="en-US" altLang="ja-JP" sz="2000" dirty="0">
              <a:solidFill>
                <a:schemeClr val="bg1"/>
              </a:solidFill>
            </a:endParaRPr>
          </a:p>
          <a:p>
            <a:r>
              <a:rPr lang="ja-JP" altLang="en-US" sz="2000" dirty="0">
                <a:solidFill>
                  <a:schemeClr val="bg1"/>
                </a:solidFill>
              </a:rPr>
              <a:t>　      の２第１項１号）。一方</a:t>
            </a:r>
            <a:r>
              <a:rPr lang="ja-JP" altLang="en-US" sz="2000" u="sng" dirty="0">
                <a:solidFill>
                  <a:schemeClr val="bg1"/>
                </a:solidFill>
              </a:rPr>
              <a:t>自治事務</a:t>
            </a:r>
            <a:r>
              <a:rPr lang="ja-JP" altLang="en-US" sz="2000" dirty="0">
                <a:solidFill>
                  <a:schemeClr val="bg1"/>
                </a:solidFill>
              </a:rPr>
              <a:t>については、行審法の原則がそのまま適用される。</a:t>
            </a:r>
          </a:p>
          <a:p>
            <a:r>
              <a:rPr lang="ja-JP" altLang="en-US" sz="2000" dirty="0">
                <a:solidFill>
                  <a:schemeClr val="bg1"/>
                </a:solidFill>
              </a:rPr>
              <a:t>　　   審査庁と処分庁とが異なる場合処分庁を経由してもいい。</a:t>
            </a:r>
          </a:p>
          <a:p>
            <a:r>
              <a:rPr lang="ja-JP" altLang="en-US" sz="2000" dirty="0">
                <a:solidFill>
                  <a:schemeClr val="bg1"/>
                </a:solidFill>
              </a:rPr>
              <a:t>        </a:t>
            </a:r>
            <a:r>
              <a:rPr lang="ja-JP" altLang="en-US" sz="2000" u="sng" dirty="0">
                <a:solidFill>
                  <a:schemeClr val="bg1"/>
                </a:solidFill>
              </a:rPr>
              <a:t>審査請求書</a:t>
            </a:r>
            <a:r>
              <a:rPr lang="ja-JP" altLang="en-US" sz="2000" dirty="0">
                <a:solidFill>
                  <a:schemeClr val="bg1"/>
                </a:solidFill>
              </a:rPr>
              <a:t>には、次の事項を記載する（行審１９条２項）</a:t>
            </a:r>
          </a:p>
          <a:p>
            <a:r>
              <a:rPr lang="ja-JP" altLang="en-US" sz="2000" dirty="0">
                <a:solidFill>
                  <a:schemeClr val="bg1"/>
                </a:solidFill>
              </a:rPr>
              <a:t>　　　①審査請求人の氏名又は名称及び住所（１号）。</a:t>
            </a:r>
          </a:p>
          <a:p>
            <a:r>
              <a:rPr lang="ja-JP" altLang="en-US" sz="2000" dirty="0">
                <a:solidFill>
                  <a:schemeClr val="bg1"/>
                </a:solidFill>
              </a:rPr>
              <a:t>　　　②審査請求にかかる処分の内容（２号）。</a:t>
            </a:r>
          </a:p>
          <a:p>
            <a:r>
              <a:rPr lang="ja-JP" altLang="en-US" sz="2000" dirty="0">
                <a:solidFill>
                  <a:schemeClr val="bg1"/>
                </a:solidFill>
              </a:rPr>
              <a:t>　　　③審査請求にかかる処分（再調査の請求についての決定を経たときは当該決定）があったことを知った</a:t>
            </a:r>
            <a:endParaRPr lang="en-US" altLang="ja-JP" sz="2000" dirty="0">
              <a:solidFill>
                <a:schemeClr val="bg1"/>
              </a:solidFill>
            </a:endParaRPr>
          </a:p>
          <a:p>
            <a:r>
              <a:rPr lang="en-US" altLang="ja-JP" sz="2000" dirty="0">
                <a:solidFill>
                  <a:schemeClr val="bg1"/>
                </a:solidFill>
              </a:rPr>
              <a:t>            </a:t>
            </a:r>
            <a:r>
              <a:rPr lang="ja-JP" altLang="en-US" sz="2000" dirty="0">
                <a:solidFill>
                  <a:schemeClr val="bg1"/>
                </a:solidFill>
              </a:rPr>
              <a:t>年月日（３号）。</a:t>
            </a:r>
          </a:p>
          <a:p>
            <a:r>
              <a:rPr lang="ja-JP" altLang="en-US" sz="2000" dirty="0">
                <a:solidFill>
                  <a:schemeClr val="bg1"/>
                </a:solidFill>
              </a:rPr>
              <a:t>　　　④審査請求の趣旨及び理由（４号）。</a:t>
            </a:r>
          </a:p>
          <a:p>
            <a:r>
              <a:rPr lang="ja-JP" altLang="en-US" sz="2000" dirty="0">
                <a:solidFill>
                  <a:schemeClr val="bg1"/>
                </a:solidFill>
              </a:rPr>
              <a:t>　　　⑤処分庁の教示の有無及び内容（５号）。</a:t>
            </a:r>
          </a:p>
          <a:p>
            <a:r>
              <a:rPr lang="ja-JP" altLang="en-US" sz="2000" dirty="0">
                <a:solidFill>
                  <a:schemeClr val="bg1"/>
                </a:solidFill>
              </a:rPr>
              <a:t>　　　⑥審査請求の年月日（６号）。</a:t>
            </a:r>
          </a:p>
          <a:p>
            <a:r>
              <a:rPr lang="ja-JP" altLang="en-US" sz="2000" dirty="0">
                <a:solidFill>
                  <a:schemeClr val="bg1"/>
                </a:solidFill>
              </a:rPr>
              <a:t>　　　    行審法では補正が可能な場合は補正を命ずる義務があり、仮に補正を命じることなく審査請求を却下</a:t>
            </a:r>
            <a:endParaRPr lang="en-US" altLang="ja-JP" sz="2000" dirty="0">
              <a:solidFill>
                <a:schemeClr val="bg1"/>
              </a:solidFill>
            </a:endParaRPr>
          </a:p>
          <a:p>
            <a:r>
              <a:rPr lang="en-US" altLang="ja-JP" sz="2000" dirty="0">
                <a:solidFill>
                  <a:schemeClr val="bg1"/>
                </a:solidFill>
              </a:rPr>
              <a:t>            </a:t>
            </a:r>
            <a:r>
              <a:rPr lang="ja-JP" altLang="en-US" sz="2000" dirty="0">
                <a:solidFill>
                  <a:schemeClr val="bg1"/>
                </a:solidFill>
              </a:rPr>
              <a:t>すれ</a:t>
            </a:r>
            <a:r>
              <a:rPr kumimoji="1" lang="ja-JP" altLang="en-US" sz="2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ば</a:t>
            </a:r>
            <a:r>
              <a:rPr lang="ja-JP" altLang="en-US" sz="2000" dirty="0">
                <a:solidFill>
                  <a:schemeClr val="bg1"/>
                </a:solidFill>
              </a:rPr>
              <a:t>違法となる。</a:t>
            </a:r>
            <a:endParaRPr lang="en-US" altLang="ja-JP" sz="2000" dirty="0">
              <a:solidFill>
                <a:schemeClr val="bg1"/>
              </a:solidFill>
            </a:endParaRPr>
          </a:p>
          <a:p>
            <a:r>
              <a:rPr lang="ja-JP" altLang="en-US" sz="2000" dirty="0">
                <a:solidFill>
                  <a:schemeClr val="bg1"/>
                </a:solidFill>
              </a:rPr>
              <a:t>      ・法定受託事務には第１号と第２号がある（自治法２条９項１号・２号）</a:t>
            </a:r>
          </a:p>
          <a:p>
            <a:r>
              <a:rPr lang="ja-JP" altLang="en-US" sz="2000" dirty="0">
                <a:solidFill>
                  <a:schemeClr val="bg1"/>
                </a:solidFill>
              </a:rPr>
              <a:t>　　　第１号法定受託事務とは、法律又は政令により県・市町村・特別区が処理することとされている事務のうち、</a:t>
            </a:r>
            <a:endParaRPr lang="en-US" altLang="ja-JP" sz="2000" dirty="0">
              <a:solidFill>
                <a:schemeClr val="bg1"/>
              </a:solidFill>
            </a:endParaRPr>
          </a:p>
          <a:p>
            <a:r>
              <a:rPr lang="ja-JP" altLang="en-US" sz="2000" dirty="0">
                <a:solidFill>
                  <a:schemeClr val="bg1"/>
                </a:solidFill>
              </a:rPr>
              <a:t>　　　</a:t>
            </a:r>
            <a:r>
              <a:rPr lang="ja-JP" altLang="en-US" sz="2000" u="sng" dirty="0">
                <a:solidFill>
                  <a:schemeClr val="bg1"/>
                </a:solidFill>
              </a:rPr>
              <a:t>国が</a:t>
            </a:r>
            <a:r>
              <a:rPr lang="ja-JP" altLang="en-US" sz="2000" dirty="0">
                <a:solidFill>
                  <a:schemeClr val="bg1"/>
                </a:solidFill>
              </a:rPr>
              <a:t>本来果たすべき役割に係るもので、国において、適正な処理をする必要があると、法律又は政令に</a:t>
            </a:r>
            <a:endParaRPr lang="en-US" altLang="ja-JP" sz="2000" dirty="0">
              <a:solidFill>
                <a:schemeClr val="bg1"/>
              </a:solidFill>
            </a:endParaRPr>
          </a:p>
          <a:p>
            <a:r>
              <a:rPr lang="ja-JP" altLang="en-US" sz="2000" dirty="0">
                <a:solidFill>
                  <a:schemeClr val="bg1"/>
                </a:solidFill>
              </a:rPr>
              <a:t>　　　特に定めるもの。</a:t>
            </a:r>
          </a:p>
          <a:p>
            <a:endParaRPr lang="ja-JP" altLang="en-US" sz="2000" dirty="0">
              <a:solidFill>
                <a:schemeClr val="bg1"/>
              </a:solidFill>
            </a:endParaRPr>
          </a:p>
        </p:txBody>
      </p:sp>
      <p:sp>
        <p:nvSpPr>
          <p:cNvPr id="4" name="スライド番号プレースホルダー 3">
            <a:extLst>
              <a:ext uri="{FF2B5EF4-FFF2-40B4-BE49-F238E27FC236}">
                <a16:creationId xmlns:a16="http://schemas.microsoft.com/office/drawing/2014/main" id="{C6C06E6B-DCED-41FE-ABE1-7E771819159B}"/>
              </a:ext>
            </a:extLst>
          </p:cNvPr>
          <p:cNvSpPr>
            <a:spLocks noGrp="1"/>
          </p:cNvSpPr>
          <p:nvPr>
            <p:ph type="sldNum" sz="quarter" idx="12"/>
          </p:nvPr>
        </p:nvSpPr>
        <p:spPr>
          <a:xfrm>
            <a:off x="11316525" y="6535757"/>
            <a:ext cx="7620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45BA4EA-5EFA-460C-8880-04B9C92D5A26}" type="slidenum">
              <a:rPr kumimoji="0" lang="ja-JP" altLang="en-US" sz="1600" b="0" i="0" u="none" strike="noStrike" kern="1200" cap="none" spc="0" normalizeH="0" baseline="0" noProof="0">
                <a:ln>
                  <a:noFill/>
                </a:ln>
                <a:solidFill>
                  <a:prstClr val="black"/>
                </a:solidFill>
                <a:effectLst/>
                <a:uLnTx/>
                <a:uFillTx/>
                <a:latin typeface="Calibri"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ja-JP" altLang="en-US" sz="1600" b="0"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endParaRPr>
          </a:p>
        </p:txBody>
      </p:sp>
      <p:sp>
        <p:nvSpPr>
          <p:cNvPr id="13" name="テキスト ボックス 12">
            <a:extLst>
              <a:ext uri="{FF2B5EF4-FFF2-40B4-BE49-F238E27FC236}">
                <a16:creationId xmlns:a16="http://schemas.microsoft.com/office/drawing/2014/main" id="{ABEB3D99-B49C-41D8-83C9-72DF7F516350}"/>
              </a:ext>
            </a:extLst>
          </p:cNvPr>
          <p:cNvSpPr txBox="1"/>
          <p:nvPr/>
        </p:nvSpPr>
        <p:spPr>
          <a:xfrm>
            <a:off x="11391557" y="1321405"/>
            <a:ext cx="1847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itchFamily="34" charset="0"/>
              <a:ea typeface="ＭＳ Ｐゴシック" pitchFamily="50" charset="-128"/>
              <a:cs typeface="+mn-cs"/>
            </a:endParaRPr>
          </a:p>
        </p:txBody>
      </p:sp>
    </p:spTree>
    <p:extLst>
      <p:ext uri="{BB962C8B-B14F-4D97-AF65-F5344CB8AC3E}">
        <p14:creationId xmlns:p14="http://schemas.microsoft.com/office/powerpoint/2010/main" val="26354330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8FC6B10C-8320-46D2-8699-82B82C3E2DB0}"/>
              </a:ext>
            </a:extLst>
          </p:cNvPr>
          <p:cNvSpPr>
            <a:spLocks noGrp="1"/>
          </p:cNvSpPr>
          <p:nvPr>
            <p:ph type="body" idx="1"/>
          </p:nvPr>
        </p:nvSpPr>
        <p:spPr>
          <a:xfrm>
            <a:off x="0" y="678726"/>
            <a:ext cx="12034982" cy="6047442"/>
          </a:xfrm>
        </p:spPr>
        <p:txBody>
          <a:bodyPr>
            <a:normAutofit fontScale="92500" lnSpcReduction="20000"/>
          </a:bodyPr>
          <a:lstStyle/>
          <a:p>
            <a:r>
              <a:rPr lang="ja-JP" altLang="en-US" dirty="0">
                <a:solidFill>
                  <a:schemeClr val="bg1"/>
                </a:solidFill>
              </a:rPr>
              <a:t>       第２号法定受託事務とは、法律又は政令により、市町村・特別区が処理することとされている事務のうち、</a:t>
            </a:r>
            <a:r>
              <a:rPr lang="ja-JP" altLang="en-US" u="sng" dirty="0">
                <a:solidFill>
                  <a:schemeClr val="bg1"/>
                </a:solidFill>
              </a:rPr>
              <a:t>県</a:t>
            </a:r>
            <a:r>
              <a:rPr kumimoji="1" lang="ja-JP" altLang="en-US" sz="2200" b="0" i="0" u="sng"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が</a:t>
            </a:r>
            <a:endParaRPr lang="en-US" altLang="ja-JP" u="sng" dirty="0">
              <a:solidFill>
                <a:schemeClr val="bg1"/>
              </a:solidFill>
            </a:endParaRPr>
          </a:p>
          <a:p>
            <a:r>
              <a:rPr lang="ja-JP" altLang="en-US" dirty="0">
                <a:solidFill>
                  <a:schemeClr val="bg1"/>
                </a:solidFill>
              </a:rPr>
              <a:t>       本来果たすべき役割に係るものであって、県において適正な処理を法律又は政令に特に定めるもの。</a:t>
            </a:r>
          </a:p>
          <a:p>
            <a:r>
              <a:rPr lang="ja-JP" altLang="en-US" dirty="0">
                <a:solidFill>
                  <a:schemeClr val="bg1"/>
                </a:solidFill>
              </a:rPr>
              <a:t>　   ・自治事務とは、地方公共団体が処理する事務のうち法定受託事務以外のものをいう（自治法２条８項）。</a:t>
            </a:r>
          </a:p>
          <a:p>
            <a:r>
              <a:rPr lang="ja-JP" altLang="en-US" sz="2400" dirty="0">
                <a:solidFill>
                  <a:schemeClr val="bg1"/>
                </a:solidFill>
              </a:rPr>
              <a:t>   （３）農地法関係事務の場合</a:t>
            </a:r>
          </a:p>
          <a:p>
            <a:r>
              <a:rPr lang="ja-JP" altLang="en-US" dirty="0">
                <a:solidFill>
                  <a:schemeClr val="bg1"/>
                </a:solidFill>
              </a:rPr>
              <a:t>      ・自治事務（農６３条１項各号）</a:t>
            </a:r>
          </a:p>
          <a:p>
            <a:r>
              <a:rPr lang="ja-JP" altLang="en-US" dirty="0">
                <a:solidFill>
                  <a:schemeClr val="bg1"/>
                </a:solidFill>
              </a:rPr>
              <a:t>        第１号法定受託事務（農６３条１項柱書）</a:t>
            </a:r>
          </a:p>
          <a:p>
            <a:r>
              <a:rPr lang="ja-JP" altLang="en-US" dirty="0">
                <a:solidFill>
                  <a:schemeClr val="bg1"/>
                </a:solidFill>
              </a:rPr>
              <a:t>        第２号法定受託事務（農６３条２項各号）</a:t>
            </a:r>
          </a:p>
          <a:p>
            <a:r>
              <a:rPr lang="ja-JP" altLang="en-US" dirty="0">
                <a:solidFill>
                  <a:schemeClr val="bg1"/>
                </a:solidFill>
              </a:rPr>
              <a:t>      ・農地法６３条１項柱書は「県又は市町村が処理することとされている事務のうち、次の各号及び次項各号に</a:t>
            </a:r>
            <a:r>
              <a:rPr kumimoji="1" lang="ja-JP" altLang="en-US" sz="22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掲</a:t>
            </a:r>
            <a:endParaRPr lang="en-US" altLang="ja-JP" dirty="0">
              <a:solidFill>
                <a:schemeClr val="bg1"/>
              </a:solidFill>
            </a:endParaRPr>
          </a:p>
          <a:p>
            <a:r>
              <a:rPr lang="ja-JP" altLang="en-US" dirty="0">
                <a:solidFill>
                  <a:schemeClr val="bg1"/>
                </a:solidFill>
              </a:rPr>
              <a:t>        げるもの以外のものは、地方自治法第２条第９項第１号に規定する第１号法定受託事務とする」と定める。</a:t>
            </a:r>
            <a:endParaRPr lang="en-US" altLang="ja-JP" dirty="0">
              <a:solidFill>
                <a:schemeClr val="bg1"/>
              </a:solidFill>
            </a:endParaRPr>
          </a:p>
          <a:p>
            <a:r>
              <a:rPr lang="en-US" altLang="ja-JP" dirty="0">
                <a:solidFill>
                  <a:schemeClr val="bg1"/>
                </a:solidFill>
              </a:rPr>
              <a:t>        </a:t>
            </a:r>
            <a:r>
              <a:rPr lang="ja-JP" altLang="en-US" dirty="0">
                <a:solidFill>
                  <a:schemeClr val="bg1"/>
                </a:solidFill>
              </a:rPr>
              <a:t>従って農地法６３条２項と併せて読めば、同条１項各号に掲げられた事務は、いずれも自治事務に当たる。</a:t>
            </a:r>
          </a:p>
          <a:p>
            <a:r>
              <a:rPr lang="ja-JP" altLang="en-US" dirty="0">
                <a:solidFill>
                  <a:schemeClr val="bg1"/>
                </a:solidFill>
              </a:rPr>
              <a:t>      ・農地法６３条２項柱書は「市町村が処理することとされている事務のうち、次に掲げるものは、地方自治法第</a:t>
            </a:r>
            <a:endParaRPr lang="en-US" altLang="ja-JP" dirty="0">
              <a:solidFill>
                <a:schemeClr val="bg1"/>
              </a:solidFill>
            </a:endParaRPr>
          </a:p>
          <a:p>
            <a:r>
              <a:rPr lang="en-US" altLang="ja-JP" dirty="0">
                <a:solidFill>
                  <a:schemeClr val="bg1"/>
                </a:solidFill>
              </a:rPr>
              <a:t>        </a:t>
            </a:r>
            <a:r>
              <a:rPr lang="ja-JP" altLang="en-US" dirty="0">
                <a:solidFill>
                  <a:schemeClr val="bg1"/>
                </a:solidFill>
              </a:rPr>
              <a:t>２条第９項第２号に規定する第２号法定受託事務とする」と定める。つまり市町村（指定市町村を除き）が処</a:t>
            </a:r>
            <a:r>
              <a:rPr kumimoji="1" lang="ja-JP" altLang="en-US" sz="22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理</a:t>
            </a:r>
            <a:endParaRPr lang="en-US" altLang="ja-JP" dirty="0">
              <a:solidFill>
                <a:schemeClr val="bg1"/>
              </a:solidFill>
            </a:endParaRPr>
          </a:p>
          <a:p>
            <a:r>
              <a:rPr lang="ja-JP" altLang="en-US" dirty="0">
                <a:solidFill>
                  <a:schemeClr val="bg1"/>
                </a:solidFill>
              </a:rPr>
              <a:t>        する４</a:t>
            </a:r>
            <a:r>
              <a:rPr lang="en-US" altLang="ja-JP" dirty="0">
                <a:solidFill>
                  <a:schemeClr val="bg1"/>
                </a:solidFill>
              </a:rPr>
              <a:t>ha</a:t>
            </a:r>
            <a:r>
              <a:rPr lang="ja-JP" altLang="en-US" dirty="0">
                <a:solidFill>
                  <a:schemeClr val="bg1"/>
                </a:solidFill>
              </a:rPr>
              <a:t>以下の農地転用届出受理処理は第２号法定受託事務（ただし指定市町村は自治事務）に当たる。</a:t>
            </a:r>
          </a:p>
          <a:p>
            <a:r>
              <a:rPr lang="ja-JP" altLang="en-US" dirty="0">
                <a:solidFill>
                  <a:schemeClr val="bg1"/>
                </a:solidFill>
              </a:rPr>
              <a:t>        つまりどの行政庁に審査請求するかは容易ではない。</a:t>
            </a:r>
          </a:p>
          <a:p>
            <a:r>
              <a:rPr lang="ja-JP" altLang="en-US" sz="2000" dirty="0">
                <a:solidFill>
                  <a:schemeClr val="bg1"/>
                </a:solidFill>
              </a:rPr>
              <a:t>  </a:t>
            </a:r>
            <a:r>
              <a:rPr lang="ja-JP" altLang="en-US" sz="2400" dirty="0">
                <a:solidFill>
                  <a:schemeClr val="bg1"/>
                </a:solidFill>
              </a:rPr>
              <a:t>２ 審査請求の審理</a:t>
            </a:r>
          </a:p>
          <a:p>
            <a:r>
              <a:rPr lang="ja-JP" altLang="en-US" sz="2400" dirty="0">
                <a:solidFill>
                  <a:schemeClr val="bg1"/>
                </a:solidFill>
              </a:rPr>
              <a:t>   （１）審理員（公正性と透明性）</a:t>
            </a:r>
          </a:p>
          <a:p>
            <a:r>
              <a:rPr lang="ja-JP" altLang="en-US" dirty="0">
                <a:solidFill>
                  <a:schemeClr val="bg1"/>
                </a:solidFill>
              </a:rPr>
              <a:t>       審理は審査庁が指名した審理員によって行う（行審９条１項）。</a:t>
            </a:r>
          </a:p>
          <a:p>
            <a:r>
              <a:rPr lang="ja-JP" altLang="en-US" dirty="0">
                <a:solidFill>
                  <a:schemeClr val="bg1"/>
                </a:solidFill>
              </a:rPr>
              <a:t>       審理員には除斥事由が定められており（原処分の決定に関与した者を除くなど）、本庁の主務課（審査請求</a:t>
            </a:r>
            <a:r>
              <a:rPr kumimoji="1" lang="ja-JP" altLang="en-US" sz="22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に</a:t>
            </a:r>
            <a:endParaRPr lang="en-US" altLang="ja-JP" dirty="0">
              <a:solidFill>
                <a:schemeClr val="bg1"/>
              </a:solidFill>
            </a:endParaRPr>
          </a:p>
          <a:p>
            <a:r>
              <a:rPr lang="ja-JP" altLang="en-US" dirty="0">
                <a:solidFill>
                  <a:schemeClr val="bg1"/>
                </a:solidFill>
              </a:rPr>
              <a:t>       かかる行政処分を所管する課）の主幹相当の職にある職員を指名する例もある。</a:t>
            </a:r>
          </a:p>
          <a:p>
            <a:endParaRPr lang="ja-JP" altLang="en-US" sz="2000" dirty="0">
              <a:solidFill>
                <a:schemeClr val="bg1"/>
              </a:solidFill>
            </a:endParaRPr>
          </a:p>
        </p:txBody>
      </p:sp>
      <p:sp>
        <p:nvSpPr>
          <p:cNvPr id="4" name="スライド番号プレースホルダー 3">
            <a:extLst>
              <a:ext uri="{FF2B5EF4-FFF2-40B4-BE49-F238E27FC236}">
                <a16:creationId xmlns:a16="http://schemas.microsoft.com/office/drawing/2014/main" id="{C6C06E6B-DCED-41FE-ABE1-7E771819159B}"/>
              </a:ext>
            </a:extLst>
          </p:cNvPr>
          <p:cNvSpPr>
            <a:spLocks noGrp="1"/>
          </p:cNvSpPr>
          <p:nvPr>
            <p:ph type="sldNum" sz="quarter" idx="12"/>
          </p:nvPr>
        </p:nvSpPr>
        <p:spPr>
          <a:xfrm>
            <a:off x="11325979" y="6492875"/>
            <a:ext cx="7620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45BA4EA-5EFA-460C-8880-04B9C92D5A26}" type="slidenum">
              <a:rPr kumimoji="0" lang="ja-JP" altLang="en-US" sz="1600" b="0" i="0" u="none" strike="noStrike" kern="1200" cap="none" spc="0" normalizeH="0" baseline="0" noProof="0">
                <a:ln>
                  <a:noFill/>
                </a:ln>
                <a:solidFill>
                  <a:prstClr val="black"/>
                </a:solidFill>
                <a:effectLst/>
                <a:uLnTx/>
                <a:uFillTx/>
                <a:latin typeface="Calibri"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ja-JP" altLang="en-US" sz="1600" b="0"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endParaRPr>
          </a:p>
        </p:txBody>
      </p:sp>
      <p:sp>
        <p:nvSpPr>
          <p:cNvPr id="13" name="テキスト ボックス 12">
            <a:extLst>
              <a:ext uri="{FF2B5EF4-FFF2-40B4-BE49-F238E27FC236}">
                <a16:creationId xmlns:a16="http://schemas.microsoft.com/office/drawing/2014/main" id="{ABEB3D99-B49C-41D8-83C9-72DF7F516350}"/>
              </a:ext>
            </a:extLst>
          </p:cNvPr>
          <p:cNvSpPr txBox="1"/>
          <p:nvPr/>
        </p:nvSpPr>
        <p:spPr>
          <a:xfrm>
            <a:off x="11391557" y="1321405"/>
            <a:ext cx="1847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itchFamily="34" charset="0"/>
              <a:ea typeface="ＭＳ Ｐゴシック" pitchFamily="50" charset="-128"/>
              <a:cs typeface="+mn-cs"/>
            </a:endParaRPr>
          </a:p>
        </p:txBody>
      </p:sp>
    </p:spTree>
    <p:extLst>
      <p:ext uri="{BB962C8B-B14F-4D97-AF65-F5344CB8AC3E}">
        <p14:creationId xmlns:p14="http://schemas.microsoft.com/office/powerpoint/2010/main" val="852179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8FC6B10C-8320-46D2-8699-82B82C3E2DB0}"/>
              </a:ext>
            </a:extLst>
          </p:cNvPr>
          <p:cNvSpPr>
            <a:spLocks noGrp="1"/>
          </p:cNvSpPr>
          <p:nvPr>
            <p:ph type="body" idx="1"/>
          </p:nvPr>
        </p:nvSpPr>
        <p:spPr>
          <a:xfrm>
            <a:off x="108857" y="689181"/>
            <a:ext cx="11974286" cy="5929334"/>
          </a:xfrm>
        </p:spPr>
        <p:txBody>
          <a:bodyPr>
            <a:normAutofit fontScale="92500" lnSpcReduction="10000"/>
          </a:bodyPr>
          <a:lstStyle/>
          <a:p>
            <a:r>
              <a:rPr lang="ja-JP" altLang="en-US" dirty="0">
                <a:solidFill>
                  <a:schemeClr val="bg1"/>
                </a:solidFill>
              </a:rPr>
              <a:t>     ・行審法９条１項ただし書で、地方自治法１３８条の４第１項に規定する委員会等の機関については審理員の</a:t>
            </a:r>
            <a:endParaRPr lang="en-US" altLang="ja-JP" dirty="0">
              <a:solidFill>
                <a:schemeClr val="bg1"/>
              </a:solidFill>
            </a:endParaRPr>
          </a:p>
          <a:p>
            <a:r>
              <a:rPr kumimoji="1" lang="ja-JP" altLang="en-US"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指名</a:t>
            </a:r>
            <a:r>
              <a:rPr lang="ja-JP" altLang="en-US" dirty="0">
                <a:solidFill>
                  <a:schemeClr val="bg1"/>
                </a:solidFill>
              </a:rPr>
              <a:t>を不要としている理由は、識見を有する委員で構成されていると考えられるため、農業委員会が審査</a:t>
            </a:r>
            <a:r>
              <a:rPr kumimoji="1" lang="ja-JP" altLang="en-US" sz="22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庁</a:t>
            </a:r>
            <a:endParaRPr lang="en-US" altLang="ja-JP" dirty="0">
              <a:solidFill>
                <a:schemeClr val="bg1"/>
              </a:solidFill>
            </a:endParaRPr>
          </a:p>
          <a:p>
            <a:r>
              <a:rPr lang="ja-JP" altLang="en-US" dirty="0">
                <a:solidFill>
                  <a:schemeClr val="bg1"/>
                </a:solidFill>
              </a:rPr>
              <a:t>       とされる場合は、審理員を指名する必要はないということになる。</a:t>
            </a:r>
          </a:p>
          <a:p>
            <a:r>
              <a:rPr lang="ja-JP" altLang="en-US" dirty="0">
                <a:solidFill>
                  <a:schemeClr val="bg1"/>
                </a:solidFill>
              </a:rPr>
              <a:t>　  ・審理員が不要とされる場合、審理は審査庁で、そこが処分庁である場合は、相当期間内に弁明書を作成し</a:t>
            </a:r>
            <a:r>
              <a:rPr kumimoji="1" lang="ja-JP" altLang="en-US" sz="22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a:t>
            </a:r>
            <a:endParaRPr lang="en-US" altLang="ja-JP" dirty="0">
              <a:solidFill>
                <a:schemeClr val="bg1"/>
              </a:solidFill>
            </a:endParaRPr>
          </a:p>
          <a:p>
            <a:r>
              <a:rPr lang="ja-JP" altLang="en-US" dirty="0">
                <a:solidFill>
                  <a:schemeClr val="bg1"/>
                </a:solidFill>
              </a:rPr>
              <a:t>       審査請求人等に送付する。</a:t>
            </a:r>
          </a:p>
          <a:p>
            <a:r>
              <a:rPr lang="ja-JP" altLang="en-US" dirty="0">
                <a:solidFill>
                  <a:schemeClr val="bg1"/>
                </a:solidFill>
              </a:rPr>
              <a:t>   </a:t>
            </a:r>
            <a:r>
              <a:rPr lang="ja-JP" altLang="en-US" sz="2400" dirty="0">
                <a:solidFill>
                  <a:schemeClr val="bg1"/>
                </a:solidFill>
              </a:rPr>
              <a:t>（２）審理手続（簡易迅速かつ公正な審理実現のため）</a:t>
            </a:r>
          </a:p>
          <a:p>
            <a:r>
              <a:rPr lang="ja-JP" altLang="en-US" dirty="0">
                <a:solidFill>
                  <a:schemeClr val="bg1"/>
                </a:solidFill>
              </a:rPr>
              <a:t>　     審理員は（処分庁が審査庁の場合を除き）、審査請求人から提出された審査請求書の写しを処分庁等に</a:t>
            </a:r>
            <a:endParaRPr lang="en-US" altLang="ja-JP" dirty="0">
              <a:solidFill>
                <a:schemeClr val="bg1"/>
              </a:solidFill>
            </a:endParaRPr>
          </a:p>
          <a:p>
            <a:r>
              <a:rPr lang="en-US" altLang="ja-JP" dirty="0">
                <a:solidFill>
                  <a:schemeClr val="bg1"/>
                </a:solidFill>
              </a:rPr>
              <a:t>        </a:t>
            </a:r>
            <a:r>
              <a:rPr lang="ja-JP" altLang="en-US" dirty="0">
                <a:solidFill>
                  <a:schemeClr val="bg1"/>
                </a:solidFill>
              </a:rPr>
              <a:t>送付する。</a:t>
            </a:r>
          </a:p>
          <a:p>
            <a:r>
              <a:rPr lang="ja-JP" altLang="en-US" dirty="0">
                <a:solidFill>
                  <a:schemeClr val="bg1"/>
                </a:solidFill>
              </a:rPr>
              <a:t>　     処分庁に弁明書提出の義務なし</a:t>
            </a:r>
          </a:p>
          <a:p>
            <a:r>
              <a:rPr lang="ja-JP" altLang="en-US" dirty="0">
                <a:solidFill>
                  <a:schemeClr val="bg1"/>
                </a:solidFill>
              </a:rPr>
              <a:t>      ・弁明書には法令の根拠条項の内容、具体性、原因となる事実の明示</a:t>
            </a:r>
          </a:p>
          <a:p>
            <a:r>
              <a:rPr lang="ja-JP" altLang="en-US" dirty="0">
                <a:solidFill>
                  <a:schemeClr val="bg1"/>
                </a:solidFill>
              </a:rPr>
              <a:t>      ・反論書は弁明書に対するもの。</a:t>
            </a:r>
          </a:p>
          <a:p>
            <a:r>
              <a:rPr lang="ja-JP" altLang="en-US" dirty="0">
                <a:solidFill>
                  <a:schemeClr val="bg1"/>
                </a:solidFill>
              </a:rPr>
              <a:t>      ・審査請求人又は参加人は証拠書類又は証拠物を提出することができる。</a:t>
            </a:r>
          </a:p>
          <a:p>
            <a:r>
              <a:rPr lang="ja-JP" altLang="en-US" dirty="0">
                <a:solidFill>
                  <a:schemeClr val="bg1"/>
                </a:solidFill>
              </a:rPr>
              <a:t>       （申立人（審査請求人又は参加人）は申立てでき、口頭意見陳述の機会がある。）</a:t>
            </a:r>
          </a:p>
          <a:p>
            <a:r>
              <a:rPr lang="ja-JP" altLang="en-US" dirty="0">
                <a:solidFill>
                  <a:schemeClr val="bg1"/>
                </a:solidFill>
              </a:rPr>
              <a:t>      ・参加人とは処分に利害関係を有する者で、審理員の許可を得て。</a:t>
            </a:r>
          </a:p>
          <a:p>
            <a:r>
              <a:rPr lang="ja-JP" altLang="en-US" dirty="0">
                <a:solidFill>
                  <a:schemeClr val="bg1"/>
                </a:solidFill>
              </a:rPr>
              <a:t>　     審理員は申立てに対し口頭意見陳述を認めている。</a:t>
            </a:r>
          </a:p>
          <a:p>
            <a:r>
              <a:rPr lang="ja-JP" altLang="en-US" dirty="0">
                <a:solidFill>
                  <a:schemeClr val="bg1"/>
                </a:solidFill>
              </a:rPr>
              <a:t>      ・審理を終えたら、裁決に関する意見書（審理員意見書）を作成し、審査庁に提出（請求に対する結論と理</a:t>
            </a:r>
            <a:r>
              <a:rPr kumimoji="1" lang="ja-JP" altLang="en-US" sz="22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由</a:t>
            </a:r>
            <a:endParaRPr lang="en-US" altLang="ja-JP" dirty="0">
              <a:solidFill>
                <a:schemeClr val="bg1"/>
              </a:solidFill>
            </a:endParaRPr>
          </a:p>
          <a:p>
            <a:r>
              <a:rPr lang="ja-JP" altLang="en-US" dirty="0">
                <a:solidFill>
                  <a:schemeClr val="bg1"/>
                </a:solidFill>
              </a:rPr>
              <a:t>        のあるもの）。つまり裁決の原案。</a:t>
            </a:r>
          </a:p>
          <a:p>
            <a:endParaRPr lang="ja-JP" altLang="en-US" sz="2000" dirty="0">
              <a:solidFill>
                <a:schemeClr val="bg1"/>
              </a:solidFill>
            </a:endParaRPr>
          </a:p>
        </p:txBody>
      </p:sp>
      <p:sp>
        <p:nvSpPr>
          <p:cNvPr id="4" name="スライド番号プレースホルダー 3">
            <a:extLst>
              <a:ext uri="{FF2B5EF4-FFF2-40B4-BE49-F238E27FC236}">
                <a16:creationId xmlns:a16="http://schemas.microsoft.com/office/drawing/2014/main" id="{C6C06E6B-DCED-41FE-ABE1-7E771819159B}"/>
              </a:ext>
            </a:extLst>
          </p:cNvPr>
          <p:cNvSpPr>
            <a:spLocks noGrp="1"/>
          </p:cNvSpPr>
          <p:nvPr>
            <p:ph type="sldNum" sz="quarter" idx="12"/>
          </p:nvPr>
        </p:nvSpPr>
        <p:spPr>
          <a:xfrm>
            <a:off x="11321143" y="6492875"/>
            <a:ext cx="7620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45BA4EA-5EFA-460C-8880-04B9C92D5A26}" type="slidenum">
              <a:rPr kumimoji="0" lang="ja-JP" altLang="en-US" sz="1600" b="0" i="0" u="none" strike="noStrike" kern="1200" cap="none" spc="0" normalizeH="0" baseline="0" noProof="0">
                <a:ln>
                  <a:noFill/>
                </a:ln>
                <a:solidFill>
                  <a:prstClr val="black"/>
                </a:solidFill>
                <a:effectLst/>
                <a:uLnTx/>
                <a:uFillTx/>
                <a:latin typeface="Calibri"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ja-JP" altLang="en-US" sz="1600" b="0"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endParaRPr>
          </a:p>
        </p:txBody>
      </p:sp>
      <p:sp>
        <p:nvSpPr>
          <p:cNvPr id="13" name="テキスト ボックス 12">
            <a:extLst>
              <a:ext uri="{FF2B5EF4-FFF2-40B4-BE49-F238E27FC236}">
                <a16:creationId xmlns:a16="http://schemas.microsoft.com/office/drawing/2014/main" id="{ABEB3D99-B49C-41D8-83C9-72DF7F516350}"/>
              </a:ext>
            </a:extLst>
          </p:cNvPr>
          <p:cNvSpPr txBox="1"/>
          <p:nvPr/>
        </p:nvSpPr>
        <p:spPr>
          <a:xfrm>
            <a:off x="11391557" y="1321405"/>
            <a:ext cx="1847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itchFamily="34" charset="0"/>
              <a:ea typeface="ＭＳ Ｐゴシック" pitchFamily="50" charset="-128"/>
              <a:cs typeface="+mn-cs"/>
            </a:endParaRPr>
          </a:p>
        </p:txBody>
      </p:sp>
    </p:spTree>
    <p:extLst>
      <p:ext uri="{BB962C8B-B14F-4D97-AF65-F5344CB8AC3E}">
        <p14:creationId xmlns:p14="http://schemas.microsoft.com/office/powerpoint/2010/main" val="38534303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8FC6B10C-8320-46D2-8699-82B82C3E2DB0}"/>
              </a:ext>
            </a:extLst>
          </p:cNvPr>
          <p:cNvSpPr>
            <a:spLocks noGrp="1"/>
          </p:cNvSpPr>
          <p:nvPr>
            <p:ph type="body" idx="1"/>
          </p:nvPr>
        </p:nvSpPr>
        <p:spPr>
          <a:xfrm>
            <a:off x="108857" y="689181"/>
            <a:ext cx="11974286" cy="5929334"/>
          </a:xfrm>
        </p:spPr>
        <p:txBody>
          <a:bodyPr>
            <a:normAutofit/>
          </a:bodyPr>
          <a:lstStyle/>
          <a:p>
            <a:endParaRPr lang="en-US" altLang="ja-JP" dirty="0">
              <a:solidFill>
                <a:schemeClr val="bg1"/>
              </a:solidFill>
            </a:endParaRPr>
          </a:p>
          <a:p>
            <a:endParaRPr lang="en-US" altLang="ja-JP" dirty="0">
              <a:solidFill>
                <a:schemeClr val="bg1"/>
              </a:solidFill>
            </a:endParaRPr>
          </a:p>
          <a:p>
            <a:endParaRPr lang="en-US" altLang="ja-JP" dirty="0">
              <a:solidFill>
                <a:schemeClr val="bg1"/>
              </a:solidFill>
            </a:endParaRPr>
          </a:p>
          <a:p>
            <a:endParaRPr lang="en-US" altLang="ja-JP" dirty="0">
              <a:solidFill>
                <a:schemeClr val="bg1"/>
              </a:solidFill>
            </a:endParaRPr>
          </a:p>
          <a:p>
            <a:endParaRPr lang="en-US" altLang="ja-JP" dirty="0">
              <a:solidFill>
                <a:schemeClr val="bg1"/>
              </a:solidFill>
            </a:endParaRPr>
          </a:p>
          <a:p>
            <a:endParaRPr lang="en-US" altLang="ja-JP" dirty="0">
              <a:solidFill>
                <a:schemeClr val="bg1"/>
              </a:solidFill>
            </a:endParaRPr>
          </a:p>
          <a:p>
            <a:endParaRPr lang="en-US" altLang="ja-JP" dirty="0">
              <a:solidFill>
                <a:schemeClr val="bg1"/>
              </a:solidFill>
            </a:endParaRPr>
          </a:p>
          <a:p>
            <a:endParaRPr lang="en-US" altLang="ja-JP" dirty="0">
              <a:solidFill>
                <a:schemeClr val="bg1"/>
              </a:solidFill>
            </a:endParaRPr>
          </a:p>
          <a:p>
            <a:endParaRPr lang="en-US" altLang="ja-JP" dirty="0">
              <a:solidFill>
                <a:schemeClr val="bg1"/>
              </a:solidFill>
            </a:endParaRPr>
          </a:p>
          <a:p>
            <a:endParaRPr lang="en-US" altLang="ja-JP" dirty="0">
              <a:solidFill>
                <a:schemeClr val="bg1"/>
              </a:solidFill>
            </a:endParaRPr>
          </a:p>
          <a:p>
            <a:endParaRPr lang="en-US" altLang="ja-JP" dirty="0">
              <a:solidFill>
                <a:schemeClr val="bg1"/>
              </a:solidFill>
            </a:endParaRPr>
          </a:p>
          <a:p>
            <a:endParaRPr lang="en-US" altLang="ja-JP" dirty="0">
              <a:solidFill>
                <a:schemeClr val="bg1"/>
              </a:solidFill>
            </a:endParaRPr>
          </a:p>
          <a:p>
            <a:endParaRPr lang="en-US" altLang="ja-JP" dirty="0">
              <a:solidFill>
                <a:schemeClr val="bg1"/>
              </a:solidFill>
            </a:endParaRPr>
          </a:p>
          <a:p>
            <a:endParaRPr lang="en-US" altLang="ja-JP" dirty="0">
              <a:solidFill>
                <a:schemeClr val="bg1"/>
              </a:solidFill>
            </a:endParaRPr>
          </a:p>
          <a:p>
            <a:endParaRPr lang="ja-JP" altLang="en-US" sz="2000" dirty="0">
              <a:solidFill>
                <a:schemeClr val="bg1"/>
              </a:solidFill>
            </a:endParaRPr>
          </a:p>
        </p:txBody>
      </p:sp>
      <p:sp>
        <p:nvSpPr>
          <p:cNvPr id="4" name="スライド番号プレースホルダー 3">
            <a:extLst>
              <a:ext uri="{FF2B5EF4-FFF2-40B4-BE49-F238E27FC236}">
                <a16:creationId xmlns:a16="http://schemas.microsoft.com/office/drawing/2014/main" id="{C6C06E6B-DCED-41FE-ABE1-7E771819159B}"/>
              </a:ext>
            </a:extLst>
          </p:cNvPr>
          <p:cNvSpPr>
            <a:spLocks noGrp="1"/>
          </p:cNvSpPr>
          <p:nvPr>
            <p:ph type="sldNum" sz="quarter" idx="12"/>
          </p:nvPr>
        </p:nvSpPr>
        <p:spPr>
          <a:xfrm>
            <a:off x="11321143" y="6435952"/>
            <a:ext cx="7620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45BA4EA-5EFA-460C-8880-04B9C92D5A26}" type="slidenum">
              <a:rPr kumimoji="0" lang="ja-JP" altLang="en-US" sz="1600" b="0" i="0" u="none" strike="noStrike" kern="1200" cap="none" spc="0" normalizeH="0" baseline="0" noProof="0">
                <a:ln>
                  <a:noFill/>
                </a:ln>
                <a:solidFill>
                  <a:prstClr val="black"/>
                </a:solidFill>
                <a:effectLst/>
                <a:uLnTx/>
                <a:uFillTx/>
                <a:latin typeface="Calibri"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ja-JP" altLang="en-US" sz="1600" b="0"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endParaRPr>
          </a:p>
        </p:txBody>
      </p:sp>
      <p:sp>
        <p:nvSpPr>
          <p:cNvPr id="13" name="テキスト ボックス 12">
            <a:extLst>
              <a:ext uri="{FF2B5EF4-FFF2-40B4-BE49-F238E27FC236}">
                <a16:creationId xmlns:a16="http://schemas.microsoft.com/office/drawing/2014/main" id="{ABEB3D99-B49C-41D8-83C9-72DF7F516350}"/>
              </a:ext>
            </a:extLst>
          </p:cNvPr>
          <p:cNvSpPr txBox="1"/>
          <p:nvPr/>
        </p:nvSpPr>
        <p:spPr>
          <a:xfrm>
            <a:off x="11391557" y="1321405"/>
            <a:ext cx="1847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itchFamily="34" charset="0"/>
              <a:ea typeface="ＭＳ Ｐゴシック" pitchFamily="50" charset="-128"/>
              <a:cs typeface="+mn-cs"/>
            </a:endParaRPr>
          </a:p>
        </p:txBody>
      </p:sp>
      <p:pic>
        <p:nvPicPr>
          <p:cNvPr id="2" name="図 1">
            <a:extLst>
              <a:ext uri="{FF2B5EF4-FFF2-40B4-BE49-F238E27FC236}">
                <a16:creationId xmlns:a16="http://schemas.microsoft.com/office/drawing/2014/main" id="{AC2D447B-3C31-890C-615C-CC36B2A1312F}"/>
              </a:ext>
            </a:extLst>
          </p:cNvPr>
          <p:cNvPicPr>
            <a:picLocks noChangeAspect="1"/>
          </p:cNvPicPr>
          <p:nvPr/>
        </p:nvPicPr>
        <p:blipFill>
          <a:blip r:embed="rId3"/>
          <a:stretch>
            <a:fillRect/>
          </a:stretch>
        </p:blipFill>
        <p:spPr>
          <a:xfrm>
            <a:off x="1736440" y="1854926"/>
            <a:ext cx="8027535" cy="3770810"/>
          </a:xfrm>
          <a:prstGeom prst="rect">
            <a:avLst/>
          </a:prstGeom>
        </p:spPr>
      </p:pic>
    </p:spTree>
    <p:extLst>
      <p:ext uri="{BB962C8B-B14F-4D97-AF65-F5344CB8AC3E}">
        <p14:creationId xmlns:p14="http://schemas.microsoft.com/office/powerpoint/2010/main" val="2845215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8FC6B10C-8320-46D2-8699-82B82C3E2DB0}"/>
              </a:ext>
            </a:extLst>
          </p:cNvPr>
          <p:cNvSpPr>
            <a:spLocks noGrp="1"/>
          </p:cNvSpPr>
          <p:nvPr>
            <p:ph type="body" idx="1"/>
          </p:nvPr>
        </p:nvSpPr>
        <p:spPr>
          <a:xfrm>
            <a:off x="155070" y="496431"/>
            <a:ext cx="11881859" cy="6229737"/>
          </a:xfrm>
        </p:spPr>
        <p:txBody>
          <a:bodyPr>
            <a:normAutofit fontScale="25000" lnSpcReduction="20000"/>
          </a:bodyPr>
          <a:lstStyle/>
          <a:p>
            <a:r>
              <a:rPr kumimoji="1" lang="ja-JP" altLang="en-US" sz="88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・契約後に市街化区域に指定され宅地並みに増税された場合に増額請求できるかに対し、「税負担は値上り</a:t>
            </a:r>
            <a:endParaRPr kumimoji="1" lang="en-US" altLang="ja-JP"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endParaRPr>
          </a:p>
          <a:p>
            <a:r>
              <a:rPr lang="ja-JP" altLang="en-US" sz="8000" dirty="0">
                <a:solidFill>
                  <a:prstClr val="black"/>
                </a:solidFill>
                <a:latin typeface="Constantia"/>
                <a:ea typeface="HGP明朝E" panose="02020900000000000000" pitchFamily="18" charset="-128"/>
              </a:rPr>
              <a:t>     </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益を享受している農地所有者が資産維持の経費として担うべきもの」と解され、農地法の「</a:t>
            </a:r>
            <a:r>
              <a:rPr kumimoji="1" lang="ja-JP" altLang="en-US" sz="8000" b="0" i="0" u="sng"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経済事情の変動」</a:t>
            </a:r>
            <a:endParaRPr kumimoji="1" lang="en-US" altLang="ja-JP" sz="8000" b="0" i="0" u="sng" strike="noStrike" kern="1200" cap="none" spc="0" normalizeH="0" baseline="0" noProof="0" dirty="0">
              <a:ln>
                <a:noFill/>
              </a:ln>
              <a:solidFill>
                <a:prstClr val="black"/>
              </a:solidFill>
              <a:effectLst/>
              <a:uLnTx/>
              <a:uFillTx/>
              <a:latin typeface="Constantia"/>
              <a:ea typeface="HGP明朝E" panose="02020900000000000000" pitchFamily="18" charset="-128"/>
              <a:cs typeface="+mn-cs"/>
            </a:endParaRPr>
          </a:p>
          <a:p>
            <a:r>
              <a:rPr lang="ja-JP" altLang="en-US" sz="8000" dirty="0">
                <a:solidFill>
                  <a:prstClr val="black"/>
                </a:solidFill>
                <a:latin typeface="Constantia"/>
                <a:ea typeface="HGP明朝E" panose="02020900000000000000" pitchFamily="18" charset="-128"/>
              </a:rPr>
              <a:t>　　</a:t>
            </a:r>
            <a:r>
              <a:rPr kumimoji="1" lang="ja-JP" altLang="en-US" sz="8000" b="0" i="0" u="sng"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には該当しない</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として賃料の増額請求を棄却した（最判Ｈ１３</a:t>
            </a:r>
            <a:r>
              <a:rPr kumimoji="1" lang="en-US" altLang="ja-JP"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３</a:t>
            </a:r>
            <a:r>
              <a:rPr kumimoji="1" lang="en-US" altLang="ja-JP"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２８）。</a:t>
            </a:r>
          </a:p>
          <a:p>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・「耕作又は牧畜を目的とする土地（農地等）の賃借人は、不可抗力によって賃料より少ない収益を得たときは、</a:t>
            </a:r>
            <a:endParaRPr kumimoji="1" lang="en-US" altLang="ja-JP"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endParaRPr>
          </a:p>
          <a:p>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その収益の額に至るまで、賃料の減額を請求することができる」（民６０９条）。天災等のためなら減額請求でき</a:t>
            </a:r>
            <a:endParaRPr kumimoji="1" lang="en-US" altLang="ja-JP"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endParaRPr>
          </a:p>
          <a:p>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る（形成権の行使）。滅失その他の場合で、賃借人の責めに帰すことができない場合は当然に賃料が減額</a:t>
            </a:r>
            <a:endParaRPr kumimoji="1" lang="en-US" altLang="ja-JP"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endParaRPr>
          </a:p>
          <a:p>
            <a:r>
              <a:rPr lang="en-US" altLang="ja-JP" sz="8000" dirty="0">
                <a:solidFill>
                  <a:prstClr val="black"/>
                </a:solidFill>
                <a:latin typeface="Constantia"/>
                <a:ea typeface="HGP明朝E" panose="02020900000000000000" pitchFamily="18" charset="-128"/>
              </a:rPr>
              <a:t>     </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され（民６１１条１項）又、残存部分のみでは賃借人が目的を達成することができないときは賃借人の帰責事由</a:t>
            </a:r>
            <a:endParaRPr kumimoji="1" lang="en-US" altLang="ja-JP"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endParaRPr>
          </a:p>
          <a:p>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の有無を問うことなく契約を解除できる（民</a:t>
            </a:r>
            <a:r>
              <a:rPr lang="ja-JP" altLang="en-US" sz="8000" dirty="0">
                <a:solidFill>
                  <a:prstClr val="black"/>
                </a:solidFill>
                <a:latin typeface="Constantia"/>
                <a:ea typeface="HGP明朝E" panose="02020900000000000000" pitchFamily="18" charset="-128"/>
              </a:rPr>
              <a:t>６１１</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条２項）。</a:t>
            </a:r>
          </a:p>
          <a:p>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a:t>
            </a:r>
            <a:r>
              <a:rPr kumimoji="1" lang="ja-JP" altLang="en-US" sz="88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３  農地等賃貸借契約の解除等</a:t>
            </a:r>
          </a:p>
          <a:p>
            <a:r>
              <a:rPr kumimoji="1" lang="ja-JP" altLang="en-US" sz="88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（１） 許可権者</a:t>
            </a:r>
          </a:p>
          <a:p>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「農地等の賃貸借の当事者は、政令で定めるところにより、知事の事前の許可を受けなければ、賃貸借の</a:t>
            </a:r>
            <a:endParaRPr kumimoji="1" lang="en-US" altLang="ja-JP"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endParaRPr>
          </a:p>
          <a:p>
            <a:r>
              <a:rPr lang="en-US" altLang="ja-JP" sz="8000" dirty="0">
                <a:solidFill>
                  <a:prstClr val="black"/>
                </a:solidFill>
                <a:latin typeface="Constantia"/>
                <a:ea typeface="HGP明朝E" panose="02020900000000000000" pitchFamily="18" charset="-128"/>
              </a:rPr>
              <a:t>       </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解除・解約申し入れ・合意解約・更新拒絶の通知をしてはならない（ただし、同項ただし書のいずれかに該当</a:t>
            </a:r>
            <a:endParaRPr kumimoji="1" lang="en-US" altLang="ja-JP"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endParaRPr>
          </a:p>
          <a:p>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する場合は、この限りではない。）」（農地法１８条１項）。</a:t>
            </a:r>
          </a:p>
          <a:p>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なお、使用貸借契約、永小作権・地上権設定契約には、判例上、同条の適用が認められていない（知事の</a:t>
            </a:r>
            <a:endParaRPr kumimoji="1" lang="en-US" altLang="ja-JP"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endParaRPr>
          </a:p>
          <a:p>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事前許可を要するのは賃貸借契約だけ）。なお、</a:t>
            </a:r>
            <a:r>
              <a:rPr kumimoji="1" lang="ja-JP" altLang="en-US" sz="8000" b="0" i="0" u="sng"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平成２７年４月から</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は知事でなく指定都市の長がこれに該当</a:t>
            </a:r>
            <a:endParaRPr kumimoji="1" lang="en-US" altLang="ja-JP"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endParaRPr>
          </a:p>
          <a:p>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する。（権限移譲を受けた市町村長も同じ）。</a:t>
            </a:r>
            <a:endParaRPr kumimoji="1" lang="en-US" altLang="ja-JP"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endParaRPr>
          </a:p>
          <a:p>
            <a:r>
              <a:rPr kumimoji="1" lang="ja-JP" altLang="en-US" sz="88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（２）契約の解除</a:t>
            </a:r>
          </a:p>
          <a:p>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契約の解除とは、当事者の一方の意思表示によって、契約の効力を解消させることをいう（遡及的無効）。</a:t>
            </a:r>
            <a:endParaRPr kumimoji="1" lang="en-US" altLang="ja-JP"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endParaRPr>
          </a:p>
          <a:p>
            <a:r>
              <a:rPr lang="en-US" altLang="ja-JP" sz="8000" dirty="0">
                <a:solidFill>
                  <a:prstClr val="black"/>
                </a:solidFill>
                <a:latin typeface="Constantia"/>
                <a:ea typeface="HGP明朝E" panose="02020900000000000000" pitchFamily="18" charset="-128"/>
              </a:rPr>
              <a:t>       </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そのためには原則として、解除の前に債務者に対し履行をするように催告を行い、債務者を履行遅滞（債務</a:t>
            </a:r>
            <a:endParaRPr kumimoji="1" lang="en-US" altLang="ja-JP"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endParaRPr>
          </a:p>
          <a:p>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不履行）の状態に陥らせておく必要がある（民５４１条）。</a:t>
            </a:r>
          </a:p>
          <a:p>
            <a:endPar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endParaRPr kumimoji="1" lang="en-US" altLang="ja-JP" sz="29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endParaRPr kumimoji="1" lang="en-US" altLang="ja-JP" sz="29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endParaRPr kumimoji="1" lang="en-US" altLang="ja-JP" sz="2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24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a:t>
            </a:r>
            <a:endParaRPr kumimoji="1" lang="en-US" altLang="ja-JP" sz="24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en-US" altLang="ja-JP" sz="1800" dirty="0"/>
              <a:t>	</a:t>
            </a:r>
            <a:r>
              <a:rPr lang="ja-JP" altLang="en-US" sz="1800" dirty="0"/>
              <a:t>丈太</a:t>
            </a:r>
            <a:r>
              <a:rPr lang="en-US" altLang="ja-JP" sz="1800" dirty="0"/>
              <a:t>	</a:t>
            </a:r>
            <a:r>
              <a:rPr lang="ja-JP" altLang="en-US" sz="1800" dirty="0"/>
              <a:t>状態</a:t>
            </a:r>
            <a:r>
              <a:rPr lang="en-US" altLang="ja-JP" sz="1800" dirty="0"/>
              <a:t>	</a:t>
            </a:r>
            <a:r>
              <a:rPr lang="ja-JP" altLang="en-US" sz="1800" dirty="0"/>
              <a:t>態　隊</a:t>
            </a:r>
            <a:endParaRPr lang="en-US" altLang="ja-JP" sz="1800" dirty="0"/>
          </a:p>
        </p:txBody>
      </p:sp>
      <p:sp>
        <p:nvSpPr>
          <p:cNvPr id="4" name="スライド番号プレースホルダー 3">
            <a:extLst>
              <a:ext uri="{FF2B5EF4-FFF2-40B4-BE49-F238E27FC236}">
                <a16:creationId xmlns:a16="http://schemas.microsoft.com/office/drawing/2014/main" id="{C6C06E6B-DCED-41FE-ABE1-7E771819159B}"/>
              </a:ext>
            </a:extLst>
          </p:cNvPr>
          <p:cNvSpPr>
            <a:spLocks noGrp="1"/>
          </p:cNvSpPr>
          <p:nvPr>
            <p:ph type="sldNum" sz="quarter" idx="12"/>
          </p:nvPr>
        </p:nvSpPr>
        <p:spPr>
          <a:xfrm>
            <a:off x="11274929" y="6492875"/>
            <a:ext cx="7620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45BA4EA-5EFA-460C-8880-04B9C92D5A26}" type="slidenum">
              <a:rPr kumimoji="0" lang="ja-JP" altLang="en-US" sz="1600" b="0" i="0" u="none" strike="noStrike" kern="1200" cap="none" spc="0" normalizeH="0" baseline="0" noProof="0">
                <a:ln>
                  <a:noFill/>
                </a:ln>
                <a:solidFill>
                  <a:prstClr val="black"/>
                </a:solidFill>
                <a:effectLst/>
                <a:uLnTx/>
                <a:uFillTx/>
                <a:latin typeface="Calibri"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ja-JP" altLang="en-US" sz="1600" b="0"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endParaRPr>
          </a:p>
        </p:txBody>
      </p:sp>
      <p:sp>
        <p:nvSpPr>
          <p:cNvPr id="13" name="テキスト ボックス 12">
            <a:extLst>
              <a:ext uri="{FF2B5EF4-FFF2-40B4-BE49-F238E27FC236}">
                <a16:creationId xmlns:a16="http://schemas.microsoft.com/office/drawing/2014/main" id="{ABEB3D99-B49C-41D8-83C9-72DF7F516350}"/>
              </a:ext>
            </a:extLst>
          </p:cNvPr>
          <p:cNvSpPr txBox="1"/>
          <p:nvPr/>
        </p:nvSpPr>
        <p:spPr>
          <a:xfrm>
            <a:off x="11391557" y="1321405"/>
            <a:ext cx="1847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itchFamily="34" charset="0"/>
              <a:ea typeface="ＭＳ Ｐゴシック" pitchFamily="50" charset="-128"/>
              <a:cs typeface="+mn-cs"/>
            </a:endParaRPr>
          </a:p>
        </p:txBody>
      </p:sp>
    </p:spTree>
    <p:extLst>
      <p:ext uri="{BB962C8B-B14F-4D97-AF65-F5344CB8AC3E}">
        <p14:creationId xmlns:p14="http://schemas.microsoft.com/office/powerpoint/2010/main" val="36228000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8FC6B10C-8320-46D2-8699-82B82C3E2DB0}"/>
              </a:ext>
            </a:extLst>
          </p:cNvPr>
          <p:cNvSpPr>
            <a:spLocks noGrp="1"/>
          </p:cNvSpPr>
          <p:nvPr>
            <p:ph type="body" idx="1"/>
          </p:nvPr>
        </p:nvSpPr>
        <p:spPr>
          <a:xfrm>
            <a:off x="108857" y="979714"/>
            <a:ext cx="11974286" cy="5673635"/>
          </a:xfrm>
        </p:spPr>
        <p:txBody>
          <a:bodyPr>
            <a:normAutofit fontScale="92500" lnSpcReduction="20000"/>
          </a:bodyPr>
          <a:lstStyle/>
          <a:p>
            <a:r>
              <a:rPr lang="ja-JP" altLang="en-US" sz="2400" dirty="0">
                <a:solidFill>
                  <a:schemeClr val="bg1"/>
                </a:solidFill>
              </a:rPr>
              <a:t>   （３）行政不服審査会等への諮問</a:t>
            </a:r>
          </a:p>
          <a:p>
            <a:r>
              <a:rPr lang="ja-JP" altLang="en-US" dirty="0">
                <a:solidFill>
                  <a:schemeClr val="bg1"/>
                </a:solidFill>
              </a:rPr>
              <a:t>      ・審査庁が大臣のときは行政不服審査会へ諮問する（行審４３条１項）。</a:t>
            </a:r>
          </a:p>
          <a:p>
            <a:r>
              <a:rPr lang="ja-JP" altLang="en-US" dirty="0">
                <a:solidFill>
                  <a:schemeClr val="bg1"/>
                </a:solidFill>
              </a:rPr>
              <a:t>      ・審査庁が地方公共団体の長のときは（同８１条１項又は２項の）処理機関へ。</a:t>
            </a:r>
          </a:p>
          <a:p>
            <a:r>
              <a:rPr lang="ja-JP" altLang="en-US" dirty="0">
                <a:solidFill>
                  <a:schemeClr val="bg1"/>
                </a:solidFill>
              </a:rPr>
              <a:t>     ☆農業委員会が審査庁とされるとき、行審法４３条の適用はなく諮問不要。</a:t>
            </a:r>
          </a:p>
          <a:p>
            <a:r>
              <a:rPr lang="ja-JP" altLang="en-US" dirty="0">
                <a:solidFill>
                  <a:schemeClr val="bg1"/>
                </a:solidFill>
              </a:rPr>
              <a:t>     ☆知事が審査庁となる場合で、農業委員会の議を経ている場合は、諮問の適用除外。</a:t>
            </a:r>
          </a:p>
          <a:p>
            <a:r>
              <a:rPr lang="ja-JP" altLang="en-US" dirty="0">
                <a:solidFill>
                  <a:schemeClr val="bg1"/>
                </a:solidFill>
              </a:rPr>
              <a:t>　      又、議を経ているに該当しない場合は、諮問する（</a:t>
            </a:r>
            <a:r>
              <a:rPr lang="en-US" altLang="ja-JP" dirty="0">
                <a:solidFill>
                  <a:schemeClr val="bg1"/>
                </a:solidFill>
              </a:rPr>
              <a:t>ex</a:t>
            </a:r>
            <a:r>
              <a:rPr lang="ja-JP" altLang="en-US" dirty="0">
                <a:solidFill>
                  <a:schemeClr val="bg1"/>
                </a:solidFill>
              </a:rPr>
              <a:t>．農業委員会の３条処分について、知事に対し審査</a:t>
            </a:r>
            <a:endParaRPr lang="en-US" altLang="ja-JP" dirty="0">
              <a:solidFill>
                <a:schemeClr val="bg1"/>
              </a:solidFill>
            </a:endParaRPr>
          </a:p>
          <a:p>
            <a:r>
              <a:rPr lang="en-US" altLang="ja-JP" dirty="0">
                <a:solidFill>
                  <a:schemeClr val="bg1"/>
                </a:solidFill>
              </a:rPr>
              <a:t>        </a:t>
            </a:r>
            <a:r>
              <a:rPr lang="ja-JP" altLang="en-US" dirty="0">
                <a:solidFill>
                  <a:schemeClr val="bg1"/>
                </a:solidFill>
              </a:rPr>
              <a:t>請求されたとき）。</a:t>
            </a:r>
          </a:p>
          <a:p>
            <a:r>
              <a:rPr lang="ja-JP" altLang="en-US" dirty="0">
                <a:solidFill>
                  <a:schemeClr val="bg1"/>
                </a:solidFill>
              </a:rPr>
              <a:t>   </a:t>
            </a:r>
            <a:r>
              <a:rPr lang="ja-JP" altLang="en-US" sz="2400" dirty="0">
                <a:solidFill>
                  <a:schemeClr val="bg1"/>
                </a:solidFill>
              </a:rPr>
              <a:t>（２）裁決の種類</a:t>
            </a:r>
            <a:endParaRPr lang="en-US" altLang="ja-JP" sz="2400" dirty="0">
              <a:solidFill>
                <a:schemeClr val="bg1"/>
              </a:solidFill>
            </a:endParaRPr>
          </a:p>
          <a:p>
            <a:r>
              <a:rPr lang="ja-JP" altLang="en-US" dirty="0">
                <a:solidFill>
                  <a:schemeClr val="bg1"/>
                </a:solidFill>
              </a:rPr>
              <a:t>　    ・却下（不適法のとき）</a:t>
            </a:r>
            <a:endParaRPr lang="en-US" altLang="ja-JP" dirty="0">
              <a:solidFill>
                <a:schemeClr val="bg1"/>
              </a:solidFill>
            </a:endParaRPr>
          </a:p>
          <a:p>
            <a:r>
              <a:rPr lang="ja-JP" altLang="en-US" dirty="0">
                <a:solidFill>
                  <a:schemeClr val="bg1"/>
                </a:solidFill>
              </a:rPr>
              <a:t>　    ・棄却（原処分を是認･･･原処分に違法性も不当性もないという</a:t>
            </a:r>
          </a:p>
          <a:p>
            <a:r>
              <a:rPr lang="ja-JP" altLang="en-US" dirty="0">
                <a:solidFill>
                  <a:schemeClr val="bg1"/>
                </a:solidFill>
              </a:rPr>
              <a:t>                  判断（処分時を基準に））　　　　　　　　        　　　　　　　　　    の３種を裁決書で</a:t>
            </a:r>
          </a:p>
          <a:p>
            <a:r>
              <a:rPr lang="ja-JP" altLang="en-US" dirty="0">
                <a:solidFill>
                  <a:schemeClr val="bg1"/>
                </a:solidFill>
              </a:rPr>
              <a:t>　    ・認容･･･審査請求を認める判断。審査庁が上級行政庁でも</a:t>
            </a:r>
          </a:p>
          <a:p>
            <a:r>
              <a:rPr lang="ja-JP" altLang="en-US" dirty="0">
                <a:solidFill>
                  <a:schemeClr val="bg1"/>
                </a:solidFill>
              </a:rPr>
              <a:t>                      処分庁でもないときは、原処分を変更できない。</a:t>
            </a:r>
            <a:endParaRPr lang="en-US" altLang="ja-JP" dirty="0">
              <a:solidFill>
                <a:schemeClr val="bg1"/>
              </a:solidFill>
            </a:endParaRPr>
          </a:p>
          <a:p>
            <a:endParaRPr lang="ja-JP" altLang="en-US" dirty="0">
              <a:solidFill>
                <a:schemeClr val="bg1"/>
              </a:solidFill>
            </a:endParaRPr>
          </a:p>
          <a:p>
            <a:r>
              <a:rPr lang="ja-JP" altLang="en-US" dirty="0">
                <a:solidFill>
                  <a:schemeClr val="bg1"/>
                </a:solidFill>
              </a:rPr>
              <a:t>　      ①主文、②事業の概要、③審理関係人の主張の要旨、④理由</a:t>
            </a:r>
          </a:p>
          <a:p>
            <a:r>
              <a:rPr lang="ja-JP" altLang="en-US" dirty="0">
                <a:solidFill>
                  <a:schemeClr val="bg1"/>
                </a:solidFill>
              </a:rPr>
              <a:t>       ・不服申立期間は、処分があったことを知った日の翌日から起算して３ヶ月である。（行審１８条１項）</a:t>
            </a:r>
          </a:p>
          <a:p>
            <a:r>
              <a:rPr lang="ja-JP" altLang="en-US" dirty="0">
                <a:solidFill>
                  <a:schemeClr val="bg1"/>
                </a:solidFill>
              </a:rPr>
              <a:t>      </a:t>
            </a:r>
            <a:endParaRPr lang="ja-JP" altLang="en-US" sz="2000" dirty="0">
              <a:solidFill>
                <a:schemeClr val="bg1"/>
              </a:solidFill>
            </a:endParaRPr>
          </a:p>
        </p:txBody>
      </p:sp>
      <p:sp>
        <p:nvSpPr>
          <p:cNvPr id="4" name="スライド番号プレースホルダー 3">
            <a:extLst>
              <a:ext uri="{FF2B5EF4-FFF2-40B4-BE49-F238E27FC236}">
                <a16:creationId xmlns:a16="http://schemas.microsoft.com/office/drawing/2014/main" id="{C6C06E6B-DCED-41FE-ABE1-7E771819159B}"/>
              </a:ext>
            </a:extLst>
          </p:cNvPr>
          <p:cNvSpPr>
            <a:spLocks noGrp="1"/>
          </p:cNvSpPr>
          <p:nvPr>
            <p:ph type="sldNum" sz="quarter" idx="12"/>
          </p:nvPr>
        </p:nvSpPr>
        <p:spPr>
          <a:xfrm>
            <a:off x="11341157" y="6470786"/>
            <a:ext cx="7620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45BA4EA-5EFA-460C-8880-04B9C92D5A26}" type="slidenum">
              <a:rPr kumimoji="0" lang="ja-JP" altLang="en-US" sz="1600" b="0" i="0" u="none" strike="noStrike" kern="1200" cap="none" spc="0" normalizeH="0" baseline="0" noProof="0">
                <a:ln>
                  <a:noFill/>
                </a:ln>
                <a:solidFill>
                  <a:prstClr val="black"/>
                </a:solidFill>
                <a:effectLst/>
                <a:uLnTx/>
                <a:uFillTx/>
                <a:latin typeface="Calibri"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ja-JP" altLang="en-US" sz="1600" b="0"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endParaRPr>
          </a:p>
        </p:txBody>
      </p:sp>
      <p:sp>
        <p:nvSpPr>
          <p:cNvPr id="13" name="テキスト ボックス 12">
            <a:extLst>
              <a:ext uri="{FF2B5EF4-FFF2-40B4-BE49-F238E27FC236}">
                <a16:creationId xmlns:a16="http://schemas.microsoft.com/office/drawing/2014/main" id="{ABEB3D99-B49C-41D8-83C9-72DF7F516350}"/>
              </a:ext>
            </a:extLst>
          </p:cNvPr>
          <p:cNvSpPr txBox="1"/>
          <p:nvPr/>
        </p:nvSpPr>
        <p:spPr>
          <a:xfrm>
            <a:off x="11391557" y="1321405"/>
            <a:ext cx="1847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itchFamily="34" charset="0"/>
              <a:ea typeface="ＭＳ Ｐゴシック" pitchFamily="50" charset="-128"/>
              <a:cs typeface="+mn-cs"/>
            </a:endParaRPr>
          </a:p>
        </p:txBody>
      </p:sp>
      <p:sp>
        <p:nvSpPr>
          <p:cNvPr id="2" name="中かっこ 1">
            <a:extLst>
              <a:ext uri="{FF2B5EF4-FFF2-40B4-BE49-F238E27FC236}">
                <a16:creationId xmlns:a16="http://schemas.microsoft.com/office/drawing/2014/main" id="{63AB8562-0FB4-0353-9DA7-8571E2244B6C}"/>
              </a:ext>
            </a:extLst>
          </p:cNvPr>
          <p:cNvSpPr/>
          <p:nvPr/>
        </p:nvSpPr>
        <p:spPr>
          <a:xfrm>
            <a:off x="374469" y="3500846"/>
            <a:ext cx="6966858" cy="1489165"/>
          </a:xfrm>
          <a:prstGeom prst="bracePair">
            <a:avLst>
              <a:gd name="adj" fmla="val 6628"/>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20682595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8FC6B10C-8320-46D2-8699-82B82C3E2DB0}"/>
              </a:ext>
            </a:extLst>
          </p:cNvPr>
          <p:cNvSpPr>
            <a:spLocks noGrp="1"/>
          </p:cNvSpPr>
          <p:nvPr>
            <p:ph type="body" idx="1"/>
          </p:nvPr>
        </p:nvSpPr>
        <p:spPr>
          <a:xfrm>
            <a:off x="108857" y="979714"/>
            <a:ext cx="11974286" cy="5673635"/>
          </a:xfrm>
        </p:spPr>
        <p:txBody>
          <a:bodyPr>
            <a:normAutofit/>
          </a:bodyPr>
          <a:lstStyle/>
          <a:p>
            <a:endParaRPr lang="ja-JP" altLang="en-US" dirty="0">
              <a:solidFill>
                <a:schemeClr val="bg1"/>
              </a:solidFill>
            </a:endParaRPr>
          </a:p>
          <a:p>
            <a:r>
              <a:rPr lang="ja-JP" altLang="en-US" dirty="0">
                <a:solidFill>
                  <a:schemeClr val="bg1"/>
                </a:solidFill>
              </a:rPr>
              <a:t>      </a:t>
            </a:r>
            <a:endParaRPr lang="ja-JP" altLang="en-US" sz="2000" dirty="0">
              <a:solidFill>
                <a:schemeClr val="bg1"/>
              </a:solidFill>
            </a:endParaRPr>
          </a:p>
        </p:txBody>
      </p:sp>
      <p:sp>
        <p:nvSpPr>
          <p:cNvPr id="4" name="スライド番号プレースホルダー 3">
            <a:extLst>
              <a:ext uri="{FF2B5EF4-FFF2-40B4-BE49-F238E27FC236}">
                <a16:creationId xmlns:a16="http://schemas.microsoft.com/office/drawing/2014/main" id="{C6C06E6B-DCED-41FE-ABE1-7E771819159B}"/>
              </a:ext>
            </a:extLst>
          </p:cNvPr>
          <p:cNvSpPr>
            <a:spLocks noGrp="1"/>
          </p:cNvSpPr>
          <p:nvPr>
            <p:ph type="sldNum" sz="quarter" idx="12"/>
          </p:nvPr>
        </p:nvSpPr>
        <p:spPr>
          <a:xfrm>
            <a:off x="11321143" y="6470786"/>
            <a:ext cx="7620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45BA4EA-5EFA-460C-8880-04B9C92D5A26}" type="slidenum">
              <a:rPr kumimoji="0" lang="ja-JP" altLang="en-US" sz="1600" b="0" i="0" u="none" strike="noStrike" kern="1200" cap="none" spc="0" normalizeH="0" baseline="0" noProof="0">
                <a:ln>
                  <a:noFill/>
                </a:ln>
                <a:solidFill>
                  <a:prstClr val="black"/>
                </a:solidFill>
                <a:effectLst/>
                <a:uLnTx/>
                <a:uFillTx/>
                <a:latin typeface="Calibri"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ja-JP" altLang="en-US" sz="1600" b="0"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endParaRPr>
          </a:p>
        </p:txBody>
      </p:sp>
      <p:sp>
        <p:nvSpPr>
          <p:cNvPr id="13" name="テキスト ボックス 12">
            <a:extLst>
              <a:ext uri="{FF2B5EF4-FFF2-40B4-BE49-F238E27FC236}">
                <a16:creationId xmlns:a16="http://schemas.microsoft.com/office/drawing/2014/main" id="{ABEB3D99-B49C-41D8-83C9-72DF7F516350}"/>
              </a:ext>
            </a:extLst>
          </p:cNvPr>
          <p:cNvSpPr txBox="1"/>
          <p:nvPr/>
        </p:nvSpPr>
        <p:spPr>
          <a:xfrm>
            <a:off x="11391557" y="1321405"/>
            <a:ext cx="1847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itchFamily="34" charset="0"/>
              <a:ea typeface="ＭＳ Ｐゴシック" pitchFamily="50" charset="-128"/>
              <a:cs typeface="+mn-cs"/>
            </a:endParaRPr>
          </a:p>
        </p:txBody>
      </p:sp>
      <p:pic>
        <p:nvPicPr>
          <p:cNvPr id="5" name="図 4">
            <a:extLst>
              <a:ext uri="{FF2B5EF4-FFF2-40B4-BE49-F238E27FC236}">
                <a16:creationId xmlns:a16="http://schemas.microsoft.com/office/drawing/2014/main" id="{F626512B-3349-0A6E-FCB6-1116E07FB12F}"/>
              </a:ext>
            </a:extLst>
          </p:cNvPr>
          <p:cNvPicPr>
            <a:picLocks noChangeAspect="1"/>
          </p:cNvPicPr>
          <p:nvPr/>
        </p:nvPicPr>
        <p:blipFill>
          <a:blip r:embed="rId3"/>
          <a:stretch>
            <a:fillRect/>
          </a:stretch>
        </p:blipFill>
        <p:spPr>
          <a:xfrm>
            <a:off x="1957625" y="906895"/>
            <a:ext cx="8276750" cy="5454148"/>
          </a:xfrm>
          <a:prstGeom prst="rect">
            <a:avLst/>
          </a:prstGeom>
        </p:spPr>
      </p:pic>
      <p:cxnSp>
        <p:nvCxnSpPr>
          <p:cNvPr id="3" name="直線コネクタ 2">
            <a:extLst>
              <a:ext uri="{FF2B5EF4-FFF2-40B4-BE49-F238E27FC236}">
                <a16:creationId xmlns:a16="http://schemas.microsoft.com/office/drawing/2014/main" id="{7C5540E7-4CC1-9C9F-018F-E942D4F533B6}"/>
              </a:ext>
            </a:extLst>
          </p:cNvPr>
          <p:cNvCxnSpPr/>
          <p:nvPr/>
        </p:nvCxnSpPr>
        <p:spPr>
          <a:xfrm>
            <a:off x="1957625" y="1550126"/>
            <a:ext cx="0" cy="445008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B44317DF-6027-A6F1-C858-7576916D7F5C}"/>
              </a:ext>
            </a:extLst>
          </p:cNvPr>
          <p:cNvCxnSpPr/>
          <p:nvPr/>
        </p:nvCxnSpPr>
        <p:spPr>
          <a:xfrm>
            <a:off x="6906491" y="1550126"/>
            <a:ext cx="0" cy="445008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11958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8FC6B10C-8320-46D2-8699-82B82C3E2DB0}"/>
              </a:ext>
            </a:extLst>
          </p:cNvPr>
          <p:cNvSpPr>
            <a:spLocks noGrp="1"/>
          </p:cNvSpPr>
          <p:nvPr>
            <p:ph type="body" idx="1"/>
          </p:nvPr>
        </p:nvSpPr>
        <p:spPr>
          <a:xfrm>
            <a:off x="108857" y="979714"/>
            <a:ext cx="11974286" cy="5673635"/>
          </a:xfrm>
        </p:spPr>
        <p:txBody>
          <a:bodyPr>
            <a:normAutofit/>
          </a:bodyPr>
          <a:lstStyle/>
          <a:p>
            <a:endParaRPr lang="ja-JP" altLang="en-US" dirty="0">
              <a:solidFill>
                <a:schemeClr val="bg1"/>
              </a:solidFill>
            </a:endParaRPr>
          </a:p>
          <a:p>
            <a:r>
              <a:rPr lang="ja-JP" altLang="en-US" dirty="0">
                <a:solidFill>
                  <a:schemeClr val="bg1"/>
                </a:solidFill>
              </a:rPr>
              <a:t>      </a:t>
            </a:r>
            <a:endParaRPr lang="ja-JP" altLang="en-US" sz="2000" dirty="0">
              <a:solidFill>
                <a:schemeClr val="bg1"/>
              </a:solidFill>
            </a:endParaRPr>
          </a:p>
        </p:txBody>
      </p:sp>
      <p:sp>
        <p:nvSpPr>
          <p:cNvPr id="4" name="スライド番号プレースホルダー 3">
            <a:extLst>
              <a:ext uri="{FF2B5EF4-FFF2-40B4-BE49-F238E27FC236}">
                <a16:creationId xmlns:a16="http://schemas.microsoft.com/office/drawing/2014/main" id="{C6C06E6B-DCED-41FE-ABE1-7E771819159B}"/>
              </a:ext>
            </a:extLst>
          </p:cNvPr>
          <p:cNvSpPr>
            <a:spLocks noGrp="1"/>
          </p:cNvSpPr>
          <p:nvPr>
            <p:ph type="sldNum" sz="quarter" idx="12"/>
          </p:nvPr>
        </p:nvSpPr>
        <p:spPr>
          <a:xfrm>
            <a:off x="11321143" y="6470786"/>
            <a:ext cx="7620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45BA4EA-5EFA-460C-8880-04B9C92D5A26}" type="slidenum">
              <a:rPr kumimoji="0" lang="ja-JP" altLang="en-US" sz="1600" b="0" i="0" u="none" strike="noStrike" kern="1200" cap="none" spc="0" normalizeH="0" baseline="0" noProof="0">
                <a:ln>
                  <a:noFill/>
                </a:ln>
                <a:solidFill>
                  <a:prstClr val="black"/>
                </a:solidFill>
                <a:effectLst/>
                <a:uLnTx/>
                <a:uFillTx/>
                <a:latin typeface="Calibri"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ja-JP" altLang="en-US" sz="1600" b="0"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endParaRPr>
          </a:p>
        </p:txBody>
      </p:sp>
      <p:sp>
        <p:nvSpPr>
          <p:cNvPr id="13" name="テキスト ボックス 12">
            <a:extLst>
              <a:ext uri="{FF2B5EF4-FFF2-40B4-BE49-F238E27FC236}">
                <a16:creationId xmlns:a16="http://schemas.microsoft.com/office/drawing/2014/main" id="{ABEB3D99-B49C-41D8-83C9-72DF7F516350}"/>
              </a:ext>
            </a:extLst>
          </p:cNvPr>
          <p:cNvSpPr txBox="1"/>
          <p:nvPr/>
        </p:nvSpPr>
        <p:spPr>
          <a:xfrm>
            <a:off x="11391557" y="1321405"/>
            <a:ext cx="1847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itchFamily="34" charset="0"/>
              <a:ea typeface="ＭＳ Ｐゴシック" pitchFamily="50" charset="-128"/>
              <a:cs typeface="+mn-cs"/>
            </a:endParaRPr>
          </a:p>
        </p:txBody>
      </p:sp>
      <p:pic>
        <p:nvPicPr>
          <p:cNvPr id="5" name="図 4">
            <a:extLst>
              <a:ext uri="{FF2B5EF4-FFF2-40B4-BE49-F238E27FC236}">
                <a16:creationId xmlns:a16="http://schemas.microsoft.com/office/drawing/2014/main" id="{74A8FA1E-4059-CF3E-52DA-56F6821B7BAF}"/>
              </a:ext>
            </a:extLst>
          </p:cNvPr>
          <p:cNvPicPr>
            <a:picLocks noChangeAspect="1"/>
          </p:cNvPicPr>
          <p:nvPr/>
        </p:nvPicPr>
        <p:blipFill>
          <a:blip r:embed="rId3"/>
          <a:stretch>
            <a:fillRect/>
          </a:stretch>
        </p:blipFill>
        <p:spPr>
          <a:xfrm>
            <a:off x="342900" y="478190"/>
            <a:ext cx="11233388" cy="6656113"/>
          </a:xfrm>
          <a:prstGeom prst="rect">
            <a:avLst/>
          </a:prstGeom>
        </p:spPr>
      </p:pic>
      <p:cxnSp>
        <p:nvCxnSpPr>
          <p:cNvPr id="3" name="直線コネクタ 2">
            <a:extLst>
              <a:ext uri="{FF2B5EF4-FFF2-40B4-BE49-F238E27FC236}">
                <a16:creationId xmlns:a16="http://schemas.microsoft.com/office/drawing/2014/main" id="{F07F7231-C2CF-CB77-E556-241F2ED3D1FF}"/>
              </a:ext>
            </a:extLst>
          </p:cNvPr>
          <p:cNvCxnSpPr/>
          <p:nvPr/>
        </p:nvCxnSpPr>
        <p:spPr>
          <a:xfrm>
            <a:off x="-90896" y="1516494"/>
            <a:ext cx="0" cy="457950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70D6AF52-EBC3-141E-ED9D-B6DE22E09A31}"/>
              </a:ext>
            </a:extLst>
          </p:cNvPr>
          <p:cNvCxnSpPr>
            <a:cxnSpLocks/>
          </p:cNvCxnSpPr>
          <p:nvPr/>
        </p:nvCxnSpPr>
        <p:spPr>
          <a:xfrm>
            <a:off x="12695093" y="1770289"/>
            <a:ext cx="0" cy="457950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38684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8FC6B10C-8320-46D2-8699-82B82C3E2DB0}"/>
              </a:ext>
            </a:extLst>
          </p:cNvPr>
          <p:cNvSpPr>
            <a:spLocks noGrp="1"/>
          </p:cNvSpPr>
          <p:nvPr>
            <p:ph type="body" idx="1"/>
          </p:nvPr>
        </p:nvSpPr>
        <p:spPr>
          <a:xfrm>
            <a:off x="108857" y="979714"/>
            <a:ext cx="11974286" cy="5673635"/>
          </a:xfrm>
        </p:spPr>
        <p:txBody>
          <a:bodyPr>
            <a:normAutofit/>
          </a:bodyPr>
          <a:lstStyle/>
          <a:p>
            <a:r>
              <a:rPr lang="ja-JP" altLang="en-US" dirty="0">
                <a:solidFill>
                  <a:schemeClr val="bg1"/>
                </a:solidFill>
              </a:rPr>
              <a:t>　　</a:t>
            </a:r>
          </a:p>
          <a:p>
            <a:r>
              <a:rPr lang="ja-JP" altLang="en-US" dirty="0">
                <a:solidFill>
                  <a:schemeClr val="bg1"/>
                </a:solidFill>
              </a:rPr>
              <a:t>      </a:t>
            </a:r>
            <a:endParaRPr lang="ja-JP" altLang="en-US" sz="2000" dirty="0">
              <a:solidFill>
                <a:schemeClr val="bg1"/>
              </a:solidFill>
            </a:endParaRPr>
          </a:p>
        </p:txBody>
      </p:sp>
      <p:sp>
        <p:nvSpPr>
          <p:cNvPr id="4" name="スライド番号プレースホルダー 3">
            <a:extLst>
              <a:ext uri="{FF2B5EF4-FFF2-40B4-BE49-F238E27FC236}">
                <a16:creationId xmlns:a16="http://schemas.microsoft.com/office/drawing/2014/main" id="{C6C06E6B-DCED-41FE-ABE1-7E771819159B}"/>
              </a:ext>
            </a:extLst>
          </p:cNvPr>
          <p:cNvSpPr>
            <a:spLocks noGrp="1"/>
          </p:cNvSpPr>
          <p:nvPr>
            <p:ph type="sldNum" sz="quarter" idx="12"/>
          </p:nvPr>
        </p:nvSpPr>
        <p:spPr>
          <a:xfrm>
            <a:off x="11366177" y="6470786"/>
            <a:ext cx="7620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45BA4EA-5EFA-460C-8880-04B9C92D5A26}" type="slidenum">
              <a:rPr kumimoji="0" lang="ja-JP" altLang="en-US" sz="1600" b="0" i="0" u="none" strike="noStrike" kern="1200" cap="none" spc="0" normalizeH="0" baseline="0" noProof="0">
                <a:ln>
                  <a:noFill/>
                </a:ln>
                <a:solidFill>
                  <a:prstClr val="black"/>
                </a:solidFill>
                <a:effectLst/>
                <a:uLnTx/>
                <a:uFillTx/>
                <a:latin typeface="Calibri"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ja-JP" altLang="en-US" sz="1600" b="0"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endParaRPr>
          </a:p>
        </p:txBody>
      </p:sp>
      <p:sp>
        <p:nvSpPr>
          <p:cNvPr id="13" name="テキスト ボックス 12">
            <a:extLst>
              <a:ext uri="{FF2B5EF4-FFF2-40B4-BE49-F238E27FC236}">
                <a16:creationId xmlns:a16="http://schemas.microsoft.com/office/drawing/2014/main" id="{ABEB3D99-B49C-41D8-83C9-72DF7F516350}"/>
              </a:ext>
            </a:extLst>
          </p:cNvPr>
          <p:cNvSpPr txBox="1"/>
          <p:nvPr/>
        </p:nvSpPr>
        <p:spPr>
          <a:xfrm>
            <a:off x="11391557" y="1321405"/>
            <a:ext cx="1847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itchFamily="34" charset="0"/>
              <a:ea typeface="ＭＳ Ｐゴシック" pitchFamily="50" charset="-128"/>
              <a:cs typeface="+mn-cs"/>
            </a:endParaRPr>
          </a:p>
        </p:txBody>
      </p:sp>
      <p:pic>
        <p:nvPicPr>
          <p:cNvPr id="3" name="図 2">
            <a:extLst>
              <a:ext uri="{FF2B5EF4-FFF2-40B4-BE49-F238E27FC236}">
                <a16:creationId xmlns:a16="http://schemas.microsoft.com/office/drawing/2014/main" id="{6E4D991A-EF71-3C33-10A1-E7022831E879}"/>
              </a:ext>
            </a:extLst>
          </p:cNvPr>
          <p:cNvPicPr>
            <a:picLocks noChangeAspect="1"/>
          </p:cNvPicPr>
          <p:nvPr/>
        </p:nvPicPr>
        <p:blipFill>
          <a:blip r:embed="rId3"/>
          <a:stretch>
            <a:fillRect/>
          </a:stretch>
        </p:blipFill>
        <p:spPr>
          <a:xfrm>
            <a:off x="615712" y="523875"/>
            <a:ext cx="11079899" cy="6503942"/>
          </a:xfrm>
          <a:prstGeom prst="rect">
            <a:avLst/>
          </a:prstGeom>
        </p:spPr>
      </p:pic>
      <p:cxnSp>
        <p:nvCxnSpPr>
          <p:cNvPr id="15" name="直線コネクタ 14">
            <a:extLst>
              <a:ext uri="{FF2B5EF4-FFF2-40B4-BE49-F238E27FC236}">
                <a16:creationId xmlns:a16="http://schemas.microsoft.com/office/drawing/2014/main" id="{9FE2DF5A-0CDA-EBA5-664C-416325F0F7AB}"/>
              </a:ext>
            </a:extLst>
          </p:cNvPr>
          <p:cNvCxnSpPr>
            <a:cxnSpLocks/>
          </p:cNvCxnSpPr>
          <p:nvPr/>
        </p:nvCxnSpPr>
        <p:spPr>
          <a:xfrm>
            <a:off x="5477452" y="858404"/>
            <a:ext cx="0" cy="4866121"/>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62FF34A1-3542-B6EB-5737-F258F9977427}"/>
              </a:ext>
            </a:extLst>
          </p:cNvPr>
          <p:cNvCxnSpPr/>
          <p:nvPr/>
        </p:nvCxnSpPr>
        <p:spPr>
          <a:xfrm>
            <a:off x="1052657" y="1514475"/>
            <a:ext cx="954866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434A2E32-D1EC-B4F4-B3D8-F37922A692F6}"/>
              </a:ext>
            </a:extLst>
          </p:cNvPr>
          <p:cNvCxnSpPr/>
          <p:nvPr/>
        </p:nvCxnSpPr>
        <p:spPr>
          <a:xfrm>
            <a:off x="1052657" y="4438650"/>
            <a:ext cx="4424795"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059809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8FC6B10C-8320-46D2-8699-82B82C3E2DB0}"/>
              </a:ext>
            </a:extLst>
          </p:cNvPr>
          <p:cNvSpPr>
            <a:spLocks noGrp="1"/>
          </p:cNvSpPr>
          <p:nvPr>
            <p:ph type="body" idx="1"/>
          </p:nvPr>
        </p:nvSpPr>
        <p:spPr>
          <a:xfrm>
            <a:off x="78509" y="131832"/>
            <a:ext cx="12034982" cy="6726168"/>
          </a:xfrm>
        </p:spPr>
        <p:txBody>
          <a:bodyPr>
            <a:normAutofit fontScale="25000" lnSpcReduction="20000"/>
          </a:bodyPr>
          <a:lstStyle/>
          <a:p>
            <a:r>
              <a:rPr kumimoji="1" lang="ja-JP" altLang="en-US" sz="9600" dirty="0">
                <a:solidFill>
                  <a:schemeClr val="bg1"/>
                </a:solidFill>
                <a:latin typeface="HGP明朝E" panose="02020900000000000000" pitchFamily="18" charset="-128"/>
                <a:ea typeface="HGP明朝E" panose="02020900000000000000" pitchFamily="18" charset="-128"/>
              </a:rPr>
              <a:t>    </a:t>
            </a:r>
            <a:r>
              <a:rPr kumimoji="1" lang="zh-TW" altLang="en-US" sz="9600" dirty="0">
                <a:solidFill>
                  <a:schemeClr val="bg1"/>
                </a:solidFill>
                <a:latin typeface="HGP明朝E" panose="02020900000000000000" pitchFamily="18" charset="-128"/>
                <a:ea typeface="HGP明朝E" panose="02020900000000000000" pitchFamily="18" charset="-128"/>
              </a:rPr>
              <a:t>行政事件訴訟</a:t>
            </a:r>
            <a:endParaRPr kumimoji="1" lang="en-US" altLang="ja-JP" sz="9600" dirty="0">
              <a:solidFill>
                <a:schemeClr val="bg1"/>
              </a:solidFill>
              <a:latin typeface="HGP明朝E" panose="02020900000000000000" pitchFamily="18" charset="-128"/>
              <a:ea typeface="HGP明朝E" panose="02020900000000000000" pitchFamily="18" charset="-128"/>
            </a:endParaRPr>
          </a:p>
          <a:p>
            <a:r>
              <a:rPr lang="ja-JP" altLang="en-US" sz="8800" dirty="0">
                <a:solidFill>
                  <a:schemeClr val="bg1"/>
                </a:solidFill>
              </a:rPr>
              <a:t>  </a:t>
            </a:r>
            <a:r>
              <a:rPr kumimoji="1" lang="ja-JP" altLang="en-US" sz="8800" dirty="0">
                <a:solidFill>
                  <a:schemeClr val="bg1"/>
                </a:solidFill>
              </a:rPr>
              <a:t>１ 行政事件訴訟と訴訟要件</a:t>
            </a:r>
            <a:endParaRPr kumimoji="1" lang="en-US" altLang="ja-JP" sz="8800" dirty="0">
              <a:solidFill>
                <a:schemeClr val="bg1"/>
              </a:solidFill>
            </a:endParaRPr>
          </a:p>
          <a:p>
            <a:r>
              <a:rPr lang="ja-JP" altLang="en-US" sz="6200" dirty="0">
                <a:solidFill>
                  <a:schemeClr val="bg1"/>
                </a:solidFill>
              </a:rPr>
              <a:t>　 </a:t>
            </a:r>
            <a:r>
              <a:rPr lang="ja-JP" altLang="en-US" sz="8800" dirty="0">
                <a:solidFill>
                  <a:schemeClr val="bg1"/>
                </a:solidFill>
              </a:rPr>
              <a:t>（１）行政事件訴訟の種類</a:t>
            </a:r>
          </a:p>
          <a:p>
            <a:r>
              <a:rPr lang="ja-JP" altLang="en-US" sz="8000" dirty="0">
                <a:solidFill>
                  <a:schemeClr val="bg1"/>
                </a:solidFill>
              </a:rPr>
              <a:t>　     抗告訴訟、当事者訴訟、民衆訴訟、機関訴訟の４つ。</a:t>
            </a:r>
          </a:p>
          <a:p>
            <a:r>
              <a:rPr lang="ja-JP" altLang="en-US" sz="8000" dirty="0">
                <a:solidFill>
                  <a:schemeClr val="bg1"/>
                </a:solidFill>
              </a:rPr>
              <a:t>      ・抗告訴訟･･･行政庁の公権力の行使に関する不服の訴訟（行訴３条１項）</a:t>
            </a:r>
          </a:p>
          <a:p>
            <a:r>
              <a:rPr lang="ja-JP" altLang="en-US" sz="8000" dirty="0">
                <a:solidFill>
                  <a:schemeClr val="bg1"/>
                </a:solidFill>
              </a:rPr>
              <a:t>　　   　取消訴訟、無効等確認訴訟、不作為の違法確認訴訟、義務付け訴訟、差止訴訟の５つ。ただし農地法に</a:t>
            </a:r>
            <a:endParaRPr lang="en-US" altLang="ja-JP" sz="8000" dirty="0">
              <a:solidFill>
                <a:schemeClr val="bg1"/>
              </a:solidFill>
            </a:endParaRPr>
          </a:p>
          <a:p>
            <a:r>
              <a:rPr lang="ja-JP" altLang="en-US" sz="8000" dirty="0">
                <a:solidFill>
                  <a:schemeClr val="bg1"/>
                </a:solidFill>
              </a:rPr>
              <a:t>　　　   基づく処分を原因とする訴訟のほとんどは、</a:t>
            </a:r>
            <a:r>
              <a:rPr lang="ja-JP" altLang="en-US" sz="8000" u="sng" dirty="0">
                <a:solidFill>
                  <a:schemeClr val="bg1"/>
                </a:solidFill>
              </a:rPr>
              <a:t>取消訴訟（および義務付け訴訟</a:t>
            </a:r>
            <a:r>
              <a:rPr lang="ja-JP" altLang="en-US" sz="8000" dirty="0">
                <a:solidFill>
                  <a:schemeClr val="bg1"/>
                </a:solidFill>
              </a:rPr>
              <a:t>）。</a:t>
            </a:r>
          </a:p>
          <a:p>
            <a:r>
              <a:rPr lang="ja-JP" altLang="en-US" sz="8000" dirty="0">
                <a:solidFill>
                  <a:schemeClr val="bg1"/>
                </a:solidFill>
              </a:rPr>
              <a:t>           処分に当たらないものは、取消訴訟の対象とすることができない。</a:t>
            </a:r>
          </a:p>
          <a:p>
            <a:r>
              <a:rPr lang="ja-JP" altLang="en-US" sz="8000" dirty="0">
                <a:solidFill>
                  <a:schemeClr val="bg1"/>
                </a:solidFill>
              </a:rPr>
              <a:t>　　 ・処分に当たるためには①公権力性があること、②直接国民の権利義務を形成又は範囲を確定する効力を</a:t>
            </a:r>
            <a:endParaRPr lang="en-US" altLang="ja-JP" sz="8000" dirty="0">
              <a:solidFill>
                <a:schemeClr val="bg1"/>
              </a:solidFill>
            </a:endParaRPr>
          </a:p>
          <a:p>
            <a:r>
              <a:rPr lang="en-US" altLang="ja-JP" sz="8000" dirty="0">
                <a:solidFill>
                  <a:schemeClr val="bg1"/>
                </a:solidFill>
              </a:rPr>
              <a:t>        </a:t>
            </a:r>
            <a:r>
              <a:rPr lang="ja-JP" altLang="en-US" sz="8000" dirty="0">
                <a:solidFill>
                  <a:schemeClr val="bg1"/>
                </a:solidFill>
              </a:rPr>
              <a:t>有することが必要となる。</a:t>
            </a:r>
          </a:p>
          <a:p>
            <a:r>
              <a:rPr lang="ja-JP" altLang="en-US" sz="8000" dirty="0">
                <a:solidFill>
                  <a:schemeClr val="bg1"/>
                </a:solidFill>
              </a:rPr>
              <a:t>      ・３条許可取消処分について、重大かつ明白な瑕疵があった場合、当該取消処分は当然に無効となる。この</a:t>
            </a:r>
            <a:endParaRPr lang="en-US" altLang="ja-JP" sz="8000" dirty="0">
              <a:solidFill>
                <a:schemeClr val="bg1"/>
              </a:solidFill>
            </a:endParaRPr>
          </a:p>
          <a:p>
            <a:r>
              <a:rPr lang="ja-JP" altLang="en-US" sz="8000" dirty="0">
                <a:solidFill>
                  <a:schemeClr val="bg1"/>
                </a:solidFill>
              </a:rPr>
              <a:t>　　　場合、自分が依然として農地の賃借人であることの確認を求める民事訴訟を提起することができる。ただし</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a:t>
            </a:r>
            <a:endParaRPr lang="en-US" altLang="ja-JP" sz="8000" dirty="0">
              <a:solidFill>
                <a:schemeClr val="bg1"/>
              </a:solidFill>
            </a:endParaRPr>
          </a:p>
          <a:p>
            <a:r>
              <a:rPr lang="ja-JP" altLang="en-US" sz="8000" dirty="0">
                <a:solidFill>
                  <a:schemeClr val="bg1"/>
                </a:solidFill>
              </a:rPr>
              <a:t>　　　当該処分に続く処分によって損害を受けるおそれがあるなどに限り、無効等確認訴訟を提起できる。</a:t>
            </a:r>
          </a:p>
          <a:p>
            <a:r>
              <a:rPr lang="ja-JP" altLang="en-US" sz="8800" dirty="0">
                <a:solidFill>
                  <a:schemeClr val="bg1"/>
                </a:solidFill>
              </a:rPr>
              <a:t>  （２）訴訟要件</a:t>
            </a:r>
          </a:p>
          <a:p>
            <a:r>
              <a:rPr lang="ja-JP" altLang="en-US" sz="8000" dirty="0">
                <a:solidFill>
                  <a:schemeClr val="bg1"/>
                </a:solidFill>
              </a:rPr>
              <a:t>       ①訴訟物が行政処分であること。（処分性･･･３条、４条、５条は処分性あり）</a:t>
            </a:r>
          </a:p>
          <a:p>
            <a:r>
              <a:rPr lang="ja-JP" altLang="en-US" sz="8000" dirty="0">
                <a:solidFill>
                  <a:schemeClr val="bg1"/>
                </a:solidFill>
              </a:rPr>
              <a:t>       ②原告適格があること。</a:t>
            </a:r>
          </a:p>
          <a:p>
            <a:r>
              <a:rPr lang="ja-JP" altLang="en-US" sz="8000" dirty="0">
                <a:solidFill>
                  <a:schemeClr val="bg1"/>
                </a:solidFill>
              </a:rPr>
              <a:t>       ③訴えの利益があること。</a:t>
            </a:r>
          </a:p>
          <a:p>
            <a:r>
              <a:rPr lang="ja-JP" altLang="en-US" sz="8000" dirty="0">
                <a:solidFill>
                  <a:schemeClr val="bg1"/>
                </a:solidFill>
              </a:rPr>
              <a:t>       ④裁判所に管轄権があること。</a:t>
            </a:r>
            <a:endParaRPr lang="en-US" altLang="ja-JP" sz="8000" dirty="0">
              <a:solidFill>
                <a:schemeClr val="bg1"/>
              </a:solidFill>
            </a:endParaRPr>
          </a:p>
          <a:p>
            <a:r>
              <a:rPr lang="ja-JP" altLang="en-US" sz="8000" dirty="0">
                <a:solidFill>
                  <a:schemeClr val="bg1"/>
                </a:solidFill>
              </a:rPr>
              <a:t> 　　 ⑤被告適格があること。</a:t>
            </a:r>
          </a:p>
          <a:p>
            <a:r>
              <a:rPr lang="ja-JP" altLang="en-US" sz="8000" dirty="0">
                <a:solidFill>
                  <a:schemeClr val="bg1"/>
                </a:solidFill>
              </a:rPr>
              <a:t>       ⑥出訴期間内に出訴すること。処分又は裁決あったことを知った日から、原則として６か月ある（行訴１４条</a:t>
            </a:r>
            <a:endParaRPr lang="en-US" altLang="ja-JP" sz="8000" dirty="0">
              <a:solidFill>
                <a:schemeClr val="bg1"/>
              </a:solidFill>
            </a:endParaRPr>
          </a:p>
          <a:p>
            <a:r>
              <a:rPr lang="ja-JP" altLang="en-US" sz="8000" dirty="0">
                <a:solidFill>
                  <a:schemeClr val="bg1"/>
                </a:solidFill>
              </a:rPr>
              <a:t>　　　　１項）。</a:t>
            </a:r>
          </a:p>
          <a:p>
            <a:r>
              <a:rPr lang="ja-JP" altLang="en-US" sz="8000" dirty="0">
                <a:solidFill>
                  <a:schemeClr val="bg1"/>
                </a:solidFill>
              </a:rPr>
              <a:t>       </a:t>
            </a:r>
          </a:p>
          <a:p>
            <a:endParaRPr lang="ja-JP" altLang="en-US" sz="8000" dirty="0">
              <a:solidFill>
                <a:schemeClr val="bg1"/>
              </a:solidFill>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endParaRPr kumimoji="1" lang="ja-JP" altLang="en-US" sz="88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endParaRPr>
          </a:p>
          <a:p>
            <a:endParaRPr lang="ja-JP" altLang="en-US" sz="8000" dirty="0">
              <a:solidFill>
                <a:schemeClr val="bg1"/>
              </a:solidFill>
            </a:endParaRPr>
          </a:p>
          <a:p>
            <a:endParaRPr lang="en-US" altLang="ja-JP" dirty="0">
              <a:solidFill>
                <a:schemeClr val="bg1"/>
              </a:solidFill>
            </a:endParaRPr>
          </a:p>
        </p:txBody>
      </p:sp>
      <p:sp>
        <p:nvSpPr>
          <p:cNvPr id="4" name="スライド番号プレースホルダー 3">
            <a:extLst>
              <a:ext uri="{FF2B5EF4-FFF2-40B4-BE49-F238E27FC236}">
                <a16:creationId xmlns:a16="http://schemas.microsoft.com/office/drawing/2014/main" id="{C6C06E6B-DCED-41FE-ABE1-7E771819159B}"/>
              </a:ext>
            </a:extLst>
          </p:cNvPr>
          <p:cNvSpPr>
            <a:spLocks noGrp="1"/>
          </p:cNvSpPr>
          <p:nvPr>
            <p:ph type="sldNum" sz="quarter" idx="12"/>
          </p:nvPr>
        </p:nvSpPr>
        <p:spPr>
          <a:xfrm>
            <a:off x="11351491" y="6492875"/>
            <a:ext cx="7620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45BA4EA-5EFA-460C-8880-04B9C92D5A26}" type="slidenum">
              <a:rPr kumimoji="0" lang="ja-JP" altLang="en-US" sz="1600" b="0" i="0" u="none" strike="noStrike" kern="1200" cap="none" spc="0" normalizeH="0" baseline="0" noProof="0">
                <a:ln>
                  <a:noFill/>
                </a:ln>
                <a:solidFill>
                  <a:prstClr val="black"/>
                </a:solidFill>
                <a:effectLst/>
                <a:uLnTx/>
                <a:uFillTx/>
                <a:latin typeface="Calibri"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ja-JP" altLang="en-US" sz="1600" b="0"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endParaRPr>
          </a:p>
        </p:txBody>
      </p:sp>
      <p:sp>
        <p:nvSpPr>
          <p:cNvPr id="13" name="テキスト ボックス 12">
            <a:extLst>
              <a:ext uri="{FF2B5EF4-FFF2-40B4-BE49-F238E27FC236}">
                <a16:creationId xmlns:a16="http://schemas.microsoft.com/office/drawing/2014/main" id="{ABEB3D99-B49C-41D8-83C9-72DF7F516350}"/>
              </a:ext>
            </a:extLst>
          </p:cNvPr>
          <p:cNvSpPr txBox="1"/>
          <p:nvPr/>
        </p:nvSpPr>
        <p:spPr>
          <a:xfrm>
            <a:off x="11391557" y="1321405"/>
            <a:ext cx="1847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itchFamily="34" charset="0"/>
              <a:ea typeface="ＭＳ Ｐゴシック" pitchFamily="50" charset="-128"/>
              <a:cs typeface="+mn-cs"/>
            </a:endParaRPr>
          </a:p>
        </p:txBody>
      </p:sp>
      <p:sp>
        <p:nvSpPr>
          <p:cNvPr id="2" name="正方形/長方形 1">
            <a:extLst>
              <a:ext uri="{FF2B5EF4-FFF2-40B4-BE49-F238E27FC236}">
                <a16:creationId xmlns:a16="http://schemas.microsoft.com/office/drawing/2014/main" id="{E36ACB6C-8DB2-7083-5855-ADCBE88AC1DC}"/>
              </a:ext>
            </a:extLst>
          </p:cNvPr>
          <p:cNvSpPr/>
          <p:nvPr/>
        </p:nvSpPr>
        <p:spPr>
          <a:xfrm>
            <a:off x="78509" y="131832"/>
            <a:ext cx="339634" cy="311211"/>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bg1"/>
                </a:solidFill>
              </a:rPr>
              <a:t>２</a:t>
            </a:r>
          </a:p>
        </p:txBody>
      </p:sp>
    </p:spTree>
    <p:extLst>
      <p:ext uri="{BB962C8B-B14F-4D97-AF65-F5344CB8AC3E}">
        <p14:creationId xmlns:p14="http://schemas.microsoft.com/office/powerpoint/2010/main" val="36463159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8FC6B10C-8320-46D2-8699-82B82C3E2DB0}"/>
              </a:ext>
            </a:extLst>
          </p:cNvPr>
          <p:cNvSpPr>
            <a:spLocks noGrp="1"/>
          </p:cNvSpPr>
          <p:nvPr>
            <p:ph type="body" idx="1"/>
          </p:nvPr>
        </p:nvSpPr>
        <p:spPr>
          <a:xfrm>
            <a:off x="78509" y="1138842"/>
            <a:ext cx="12034982" cy="5404763"/>
          </a:xfrm>
        </p:spPr>
        <p:txBody>
          <a:bodyPr>
            <a:normAutofit fontScale="25000" lnSpcReduction="20000"/>
          </a:bodyPr>
          <a:lstStyle/>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⑦処分の根拠となった法律が審査請求前置主義を採用しているときは、裁判所に出訴する前に、行政不服</a:t>
            </a:r>
            <a:endParaRPr kumimoji="1" lang="en-US" altLang="ja-JP"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en-US" altLang="ja-JP" sz="8000" dirty="0">
                <a:solidFill>
                  <a:prstClr val="black"/>
                </a:solidFill>
                <a:latin typeface="Constantia"/>
                <a:ea typeface="HGP明朝E" panose="02020900000000000000" pitchFamily="18" charset="-128"/>
              </a:rPr>
              <a:t>           </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申立てを済ませておくこと（ただし、農地法は採用していない）。</a:t>
            </a:r>
          </a:p>
          <a:p>
            <a:r>
              <a:rPr lang="ja-JP" altLang="en-US" sz="8000" dirty="0">
                <a:solidFill>
                  <a:schemeClr val="bg1"/>
                </a:solidFill>
              </a:rPr>
              <a:t>   　・農地の転用による被害が直接的に及ぶことが想定される周辺の一定範囲の農地を所有、耕作する者の農</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業</a:t>
            </a:r>
            <a:endParaRPr lang="en-US" altLang="ja-JP" sz="8000" dirty="0">
              <a:solidFill>
                <a:schemeClr val="bg1"/>
              </a:solidFill>
            </a:endParaRPr>
          </a:p>
          <a:p>
            <a:r>
              <a:rPr lang="ja-JP" altLang="en-US" sz="8000" dirty="0">
                <a:solidFill>
                  <a:schemeClr val="bg1"/>
                </a:solidFill>
              </a:rPr>
              <a:t>        経営上の利益を個々人の個別的利益としても保護する趣旨を、「農地法１５条２項４号」は含むものと解すべ</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き</a:t>
            </a:r>
            <a:endParaRPr lang="en-US" altLang="ja-JP" sz="8000" dirty="0">
              <a:solidFill>
                <a:schemeClr val="bg1"/>
              </a:solidFill>
            </a:endParaRPr>
          </a:p>
          <a:p>
            <a:r>
              <a:rPr lang="ja-JP" altLang="en-US" sz="8000" dirty="0">
                <a:solidFill>
                  <a:schemeClr val="bg1"/>
                </a:solidFill>
              </a:rPr>
              <a:t>        である（名古屋地裁、Ｈ２５</a:t>
            </a:r>
            <a:r>
              <a:rPr lang="en-US" altLang="ja-JP" sz="8000" dirty="0">
                <a:solidFill>
                  <a:schemeClr val="bg1"/>
                </a:solidFill>
              </a:rPr>
              <a:t>.</a:t>
            </a:r>
            <a:r>
              <a:rPr lang="ja-JP" altLang="en-US" sz="8000" dirty="0">
                <a:solidFill>
                  <a:schemeClr val="bg1"/>
                </a:solidFill>
              </a:rPr>
              <a:t>７</a:t>
            </a:r>
            <a:r>
              <a:rPr lang="en-US" altLang="ja-JP" sz="8000" dirty="0">
                <a:solidFill>
                  <a:schemeClr val="bg1"/>
                </a:solidFill>
              </a:rPr>
              <a:t>.</a:t>
            </a:r>
            <a:r>
              <a:rPr lang="ja-JP" altLang="en-US" sz="8000" dirty="0">
                <a:solidFill>
                  <a:schemeClr val="bg1"/>
                </a:solidFill>
              </a:rPr>
              <a:t>１８、ただし本件原告は原告適格を欠くとして却下判決）。</a:t>
            </a:r>
          </a:p>
          <a:p>
            <a:r>
              <a:rPr lang="ja-JP" altLang="en-US" sz="8000" dirty="0">
                <a:solidFill>
                  <a:schemeClr val="bg1"/>
                </a:solidFill>
              </a:rPr>
              <a:t>  </a:t>
            </a:r>
            <a:r>
              <a:rPr lang="ja-JP" altLang="en-US" sz="8800" dirty="0">
                <a:solidFill>
                  <a:schemeClr val="bg1"/>
                </a:solidFill>
              </a:rPr>
              <a:t>２ 判決の種類とその効力</a:t>
            </a:r>
          </a:p>
          <a:p>
            <a:r>
              <a:rPr lang="ja-JP" altLang="en-US" sz="8800" dirty="0">
                <a:solidFill>
                  <a:schemeClr val="bg1"/>
                </a:solidFill>
              </a:rPr>
              <a:t>  （１）判決の種類</a:t>
            </a:r>
          </a:p>
          <a:p>
            <a:r>
              <a:rPr lang="ja-JP" altLang="en-US" sz="8000" dirty="0">
                <a:solidFill>
                  <a:schemeClr val="bg1"/>
                </a:solidFill>
              </a:rPr>
              <a:t>　　 却下判決･･･訴訟要件を欠いたとき。</a:t>
            </a:r>
          </a:p>
          <a:p>
            <a:r>
              <a:rPr lang="ja-JP" altLang="en-US" sz="8000" dirty="0">
                <a:solidFill>
                  <a:schemeClr val="bg1"/>
                </a:solidFill>
              </a:rPr>
              <a:t>　　 棄却判決･･･訴えに理由がないとき。</a:t>
            </a:r>
          </a:p>
          <a:p>
            <a:r>
              <a:rPr lang="ja-JP" altLang="en-US" sz="8000" dirty="0">
                <a:solidFill>
                  <a:schemeClr val="bg1"/>
                </a:solidFill>
              </a:rPr>
              <a:t>　　 認容判決･･･訴えに理由があるとき。</a:t>
            </a:r>
          </a:p>
          <a:p>
            <a:r>
              <a:rPr lang="ja-JP" altLang="en-US" sz="8800" dirty="0">
                <a:solidFill>
                  <a:schemeClr val="bg1"/>
                </a:solidFill>
              </a:rPr>
              <a:t>  （２）判決の効力</a:t>
            </a:r>
          </a:p>
          <a:p>
            <a:r>
              <a:rPr lang="ja-JP" altLang="en-US" sz="8000" dirty="0">
                <a:solidFill>
                  <a:schemeClr val="bg1"/>
                </a:solidFill>
              </a:rPr>
              <a:t>　　 既判力･･･判決が確定したとき、再び裁判所で判断しない。</a:t>
            </a:r>
          </a:p>
          <a:p>
            <a:r>
              <a:rPr lang="ja-JP" altLang="en-US" sz="8000" dirty="0">
                <a:solidFill>
                  <a:schemeClr val="bg1"/>
                </a:solidFill>
              </a:rPr>
              <a:t>　　 形成力･･･取消判決が確定すると、処分は処分時に遡及して効力を失う。</a:t>
            </a:r>
          </a:p>
          <a:p>
            <a:r>
              <a:rPr lang="ja-JP" altLang="en-US" sz="8000" dirty="0">
                <a:solidFill>
                  <a:schemeClr val="bg1"/>
                </a:solidFill>
              </a:rPr>
              <a:t>　　 第三者効･･･判決は第三者に対しても効力を有する。</a:t>
            </a:r>
          </a:p>
          <a:p>
            <a:r>
              <a:rPr lang="ja-JP" altLang="en-US" sz="8000" dirty="0">
                <a:solidFill>
                  <a:schemeClr val="bg1"/>
                </a:solidFill>
              </a:rPr>
              <a:t>      拘束力･･･判決は処分又は裁決をした行政庁その他関係方を拘束する。</a:t>
            </a:r>
          </a:p>
          <a:p>
            <a:endParaRPr lang="ja-JP" altLang="en-US" sz="8000" dirty="0">
              <a:solidFill>
                <a:schemeClr val="bg1"/>
              </a:solidFill>
            </a:endParaRPr>
          </a:p>
          <a:p>
            <a:endParaRPr lang="ja-JP" altLang="en-US" sz="8000" dirty="0">
              <a:solidFill>
                <a:schemeClr val="bg1"/>
              </a:solidFill>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endParaRPr kumimoji="1" lang="ja-JP" altLang="en-US" sz="88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endParaRPr>
          </a:p>
          <a:p>
            <a:endParaRPr lang="ja-JP" altLang="en-US" sz="8000" dirty="0">
              <a:solidFill>
                <a:schemeClr val="bg1"/>
              </a:solidFill>
            </a:endParaRPr>
          </a:p>
          <a:p>
            <a:endParaRPr lang="en-US" altLang="ja-JP" dirty="0">
              <a:solidFill>
                <a:schemeClr val="bg1"/>
              </a:solidFill>
            </a:endParaRPr>
          </a:p>
        </p:txBody>
      </p:sp>
      <p:sp>
        <p:nvSpPr>
          <p:cNvPr id="4" name="スライド番号プレースホルダー 3">
            <a:extLst>
              <a:ext uri="{FF2B5EF4-FFF2-40B4-BE49-F238E27FC236}">
                <a16:creationId xmlns:a16="http://schemas.microsoft.com/office/drawing/2014/main" id="{C6C06E6B-DCED-41FE-ABE1-7E771819159B}"/>
              </a:ext>
            </a:extLst>
          </p:cNvPr>
          <p:cNvSpPr>
            <a:spLocks noGrp="1"/>
          </p:cNvSpPr>
          <p:nvPr>
            <p:ph type="sldNum" sz="quarter" idx="12"/>
          </p:nvPr>
        </p:nvSpPr>
        <p:spPr>
          <a:xfrm>
            <a:off x="11351491" y="6492875"/>
            <a:ext cx="7620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45BA4EA-5EFA-460C-8880-04B9C92D5A26}" type="slidenum">
              <a:rPr kumimoji="0" lang="ja-JP" altLang="en-US" sz="1600" b="0" i="0" u="none" strike="noStrike" kern="1200" cap="none" spc="0" normalizeH="0" baseline="0" noProof="0">
                <a:ln>
                  <a:noFill/>
                </a:ln>
                <a:solidFill>
                  <a:prstClr val="black"/>
                </a:solidFill>
                <a:effectLst/>
                <a:uLnTx/>
                <a:uFillTx/>
                <a:latin typeface="Calibri"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ja-JP" altLang="en-US" sz="1600" b="0"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endParaRPr>
          </a:p>
        </p:txBody>
      </p:sp>
      <p:sp>
        <p:nvSpPr>
          <p:cNvPr id="13" name="テキスト ボックス 12">
            <a:extLst>
              <a:ext uri="{FF2B5EF4-FFF2-40B4-BE49-F238E27FC236}">
                <a16:creationId xmlns:a16="http://schemas.microsoft.com/office/drawing/2014/main" id="{ABEB3D99-B49C-41D8-83C9-72DF7F516350}"/>
              </a:ext>
            </a:extLst>
          </p:cNvPr>
          <p:cNvSpPr txBox="1"/>
          <p:nvPr/>
        </p:nvSpPr>
        <p:spPr>
          <a:xfrm>
            <a:off x="11391557" y="1321405"/>
            <a:ext cx="1847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itchFamily="34" charset="0"/>
              <a:ea typeface="ＭＳ Ｐゴシック" pitchFamily="50" charset="-128"/>
              <a:cs typeface="+mn-cs"/>
            </a:endParaRPr>
          </a:p>
        </p:txBody>
      </p:sp>
    </p:spTree>
    <p:extLst>
      <p:ext uri="{BB962C8B-B14F-4D97-AF65-F5344CB8AC3E}">
        <p14:creationId xmlns:p14="http://schemas.microsoft.com/office/powerpoint/2010/main" val="36597608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6C06E6B-DCED-41FE-ABE1-7E771819159B}"/>
              </a:ext>
            </a:extLst>
          </p:cNvPr>
          <p:cNvSpPr>
            <a:spLocks noGrp="1"/>
          </p:cNvSpPr>
          <p:nvPr>
            <p:ph type="sldNum" sz="quarter" idx="12"/>
          </p:nvPr>
        </p:nvSpPr>
        <p:spPr>
          <a:xfrm>
            <a:off x="11317381" y="6492875"/>
            <a:ext cx="7620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45BA4EA-5EFA-460C-8880-04B9C92D5A26}" type="slidenum">
              <a:rPr kumimoji="0" lang="ja-JP" altLang="en-US" sz="1600" b="0" i="0" u="none" strike="noStrike" kern="1200" cap="none" spc="0" normalizeH="0" baseline="0" noProof="0">
                <a:ln>
                  <a:noFill/>
                </a:ln>
                <a:solidFill>
                  <a:prstClr val="black"/>
                </a:solidFill>
                <a:effectLst/>
                <a:uLnTx/>
                <a:uFillTx/>
                <a:latin typeface="Calibri"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ja-JP" altLang="en-US" sz="1600" b="0"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endParaRPr>
          </a:p>
        </p:txBody>
      </p:sp>
      <p:sp>
        <p:nvSpPr>
          <p:cNvPr id="13" name="テキスト ボックス 12">
            <a:extLst>
              <a:ext uri="{FF2B5EF4-FFF2-40B4-BE49-F238E27FC236}">
                <a16:creationId xmlns:a16="http://schemas.microsoft.com/office/drawing/2014/main" id="{ABEB3D99-B49C-41D8-83C9-72DF7F516350}"/>
              </a:ext>
            </a:extLst>
          </p:cNvPr>
          <p:cNvSpPr txBox="1"/>
          <p:nvPr/>
        </p:nvSpPr>
        <p:spPr>
          <a:xfrm>
            <a:off x="11391557" y="1321405"/>
            <a:ext cx="1847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itchFamily="34" charset="0"/>
              <a:ea typeface="ＭＳ Ｐゴシック" pitchFamily="50" charset="-128"/>
              <a:cs typeface="+mn-cs"/>
            </a:endParaRPr>
          </a:p>
        </p:txBody>
      </p:sp>
      <p:pic>
        <p:nvPicPr>
          <p:cNvPr id="3" name="図 2">
            <a:extLst>
              <a:ext uri="{FF2B5EF4-FFF2-40B4-BE49-F238E27FC236}">
                <a16:creationId xmlns:a16="http://schemas.microsoft.com/office/drawing/2014/main" id="{05C55DC6-230C-62BB-C04B-DCE00FC36781}"/>
              </a:ext>
            </a:extLst>
          </p:cNvPr>
          <p:cNvPicPr>
            <a:picLocks noChangeAspect="1"/>
          </p:cNvPicPr>
          <p:nvPr/>
        </p:nvPicPr>
        <p:blipFill>
          <a:blip r:embed="rId3"/>
          <a:stretch>
            <a:fillRect/>
          </a:stretch>
        </p:blipFill>
        <p:spPr>
          <a:xfrm>
            <a:off x="783771" y="195943"/>
            <a:ext cx="10700151" cy="6601097"/>
          </a:xfrm>
          <a:prstGeom prst="rect">
            <a:avLst/>
          </a:prstGeom>
        </p:spPr>
      </p:pic>
    </p:spTree>
    <p:extLst>
      <p:ext uri="{BB962C8B-B14F-4D97-AF65-F5344CB8AC3E}">
        <p14:creationId xmlns:p14="http://schemas.microsoft.com/office/powerpoint/2010/main" val="8604377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6C06E6B-DCED-41FE-ABE1-7E771819159B}"/>
              </a:ext>
            </a:extLst>
          </p:cNvPr>
          <p:cNvSpPr>
            <a:spLocks noGrp="1"/>
          </p:cNvSpPr>
          <p:nvPr>
            <p:ph type="sldNum" sz="quarter" idx="12"/>
          </p:nvPr>
        </p:nvSpPr>
        <p:spPr>
          <a:xfrm>
            <a:off x="11317381" y="6492875"/>
            <a:ext cx="7620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45BA4EA-5EFA-460C-8880-04B9C92D5A26}" type="slidenum">
              <a:rPr kumimoji="0" lang="ja-JP" altLang="en-US" sz="1600" b="0" i="0" u="none" strike="noStrike" kern="1200" cap="none" spc="0" normalizeH="0" baseline="0" noProof="0">
                <a:ln>
                  <a:noFill/>
                </a:ln>
                <a:solidFill>
                  <a:prstClr val="black"/>
                </a:solidFill>
                <a:effectLst/>
                <a:uLnTx/>
                <a:uFillTx/>
                <a:latin typeface="Calibri"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ja-JP" altLang="en-US" sz="1600" b="0"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endParaRPr>
          </a:p>
        </p:txBody>
      </p:sp>
      <p:sp>
        <p:nvSpPr>
          <p:cNvPr id="13" name="テキスト ボックス 12">
            <a:extLst>
              <a:ext uri="{FF2B5EF4-FFF2-40B4-BE49-F238E27FC236}">
                <a16:creationId xmlns:a16="http://schemas.microsoft.com/office/drawing/2014/main" id="{ABEB3D99-B49C-41D8-83C9-72DF7F516350}"/>
              </a:ext>
            </a:extLst>
          </p:cNvPr>
          <p:cNvSpPr txBox="1"/>
          <p:nvPr/>
        </p:nvSpPr>
        <p:spPr>
          <a:xfrm>
            <a:off x="11391557" y="1321405"/>
            <a:ext cx="1847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itchFamily="34" charset="0"/>
              <a:ea typeface="ＭＳ Ｐゴシック" pitchFamily="50" charset="-128"/>
              <a:cs typeface="+mn-cs"/>
            </a:endParaRPr>
          </a:p>
        </p:txBody>
      </p:sp>
      <p:sp>
        <p:nvSpPr>
          <p:cNvPr id="3" name="テキスト プレースホルダー 2">
            <a:extLst>
              <a:ext uri="{FF2B5EF4-FFF2-40B4-BE49-F238E27FC236}">
                <a16:creationId xmlns:a16="http://schemas.microsoft.com/office/drawing/2014/main" id="{B50C0EC8-36D4-C8F7-0199-FF23A47A5FE3}"/>
              </a:ext>
            </a:extLst>
          </p:cNvPr>
          <p:cNvSpPr>
            <a:spLocks noGrp="1"/>
          </p:cNvSpPr>
          <p:nvPr>
            <p:ph type="body" idx="1"/>
          </p:nvPr>
        </p:nvSpPr>
        <p:spPr>
          <a:xfrm>
            <a:off x="252549" y="287383"/>
            <a:ext cx="11486605" cy="6487885"/>
          </a:xfrm>
        </p:spPr>
        <p:txBody>
          <a:bodyPr/>
          <a:lstStyle/>
          <a:p>
            <a:endParaRPr lang="ja-JP" altLang="en-US" dirty="0"/>
          </a:p>
        </p:txBody>
      </p:sp>
      <p:pic>
        <p:nvPicPr>
          <p:cNvPr id="5" name="図 4">
            <a:extLst>
              <a:ext uri="{FF2B5EF4-FFF2-40B4-BE49-F238E27FC236}">
                <a16:creationId xmlns:a16="http://schemas.microsoft.com/office/drawing/2014/main" id="{B39251A5-9C69-FFB8-C72E-7151EDD31F5E}"/>
              </a:ext>
            </a:extLst>
          </p:cNvPr>
          <p:cNvPicPr>
            <a:picLocks noChangeAspect="1"/>
          </p:cNvPicPr>
          <p:nvPr/>
        </p:nvPicPr>
        <p:blipFill>
          <a:blip r:embed="rId3"/>
          <a:stretch>
            <a:fillRect/>
          </a:stretch>
        </p:blipFill>
        <p:spPr>
          <a:xfrm>
            <a:off x="252550" y="287382"/>
            <a:ext cx="11486604" cy="6570617"/>
          </a:xfrm>
          <a:prstGeom prst="rect">
            <a:avLst/>
          </a:prstGeom>
        </p:spPr>
      </p:pic>
      <p:sp>
        <p:nvSpPr>
          <p:cNvPr id="6" name="テキスト ボックス 5">
            <a:extLst>
              <a:ext uri="{FF2B5EF4-FFF2-40B4-BE49-F238E27FC236}">
                <a16:creationId xmlns:a16="http://schemas.microsoft.com/office/drawing/2014/main" id="{E8CDED6E-0E5A-A2FB-926E-B550CA5E7649}"/>
              </a:ext>
            </a:extLst>
          </p:cNvPr>
          <p:cNvSpPr txBox="1"/>
          <p:nvPr/>
        </p:nvSpPr>
        <p:spPr>
          <a:xfrm>
            <a:off x="6871854" y="609720"/>
            <a:ext cx="3980873" cy="307777"/>
          </a:xfrm>
          <a:prstGeom prst="rect">
            <a:avLst/>
          </a:prstGeom>
          <a:noFill/>
        </p:spPr>
        <p:txBody>
          <a:bodyPr wrap="square" rtlCol="0">
            <a:spAutoFit/>
          </a:bodyPr>
          <a:lstStyle/>
          <a:p>
            <a:pPr algn="l"/>
            <a:r>
              <a:rPr kumimoji="1" lang="ja-JP" altLang="en-US" sz="1400" dirty="0">
                <a:solidFill>
                  <a:schemeClr val="bg1"/>
                </a:solidFill>
              </a:rPr>
              <a:t>（無断転用されている場合の始末書の添付不要）</a:t>
            </a:r>
          </a:p>
        </p:txBody>
      </p:sp>
    </p:spTree>
    <p:extLst>
      <p:ext uri="{BB962C8B-B14F-4D97-AF65-F5344CB8AC3E}">
        <p14:creationId xmlns:p14="http://schemas.microsoft.com/office/powerpoint/2010/main" val="2596413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6C06E6B-DCED-41FE-ABE1-7E771819159B}"/>
              </a:ext>
            </a:extLst>
          </p:cNvPr>
          <p:cNvSpPr>
            <a:spLocks noGrp="1"/>
          </p:cNvSpPr>
          <p:nvPr>
            <p:ph type="sldNum" sz="quarter" idx="12"/>
          </p:nvPr>
        </p:nvSpPr>
        <p:spPr>
          <a:xfrm>
            <a:off x="11317381" y="6492875"/>
            <a:ext cx="7620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45BA4EA-5EFA-460C-8880-04B9C92D5A26}" type="slidenum">
              <a:rPr kumimoji="0" lang="ja-JP" altLang="en-US" sz="1600" b="0" i="0" u="none" strike="noStrike" kern="1200" cap="none" spc="0" normalizeH="0" baseline="0" noProof="0">
                <a:ln>
                  <a:noFill/>
                </a:ln>
                <a:solidFill>
                  <a:prstClr val="black"/>
                </a:solidFill>
                <a:effectLst/>
                <a:uLnTx/>
                <a:uFillTx/>
                <a:latin typeface="Calibri"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ja-JP" altLang="en-US" sz="1600" b="0"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endParaRPr>
          </a:p>
        </p:txBody>
      </p:sp>
      <p:sp>
        <p:nvSpPr>
          <p:cNvPr id="13" name="テキスト ボックス 12">
            <a:extLst>
              <a:ext uri="{FF2B5EF4-FFF2-40B4-BE49-F238E27FC236}">
                <a16:creationId xmlns:a16="http://schemas.microsoft.com/office/drawing/2014/main" id="{ABEB3D99-B49C-41D8-83C9-72DF7F516350}"/>
              </a:ext>
            </a:extLst>
          </p:cNvPr>
          <p:cNvSpPr txBox="1"/>
          <p:nvPr/>
        </p:nvSpPr>
        <p:spPr>
          <a:xfrm>
            <a:off x="11391557" y="1321405"/>
            <a:ext cx="1847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itchFamily="34" charset="0"/>
              <a:ea typeface="ＭＳ Ｐゴシック" pitchFamily="50" charset="-128"/>
              <a:cs typeface="+mn-cs"/>
            </a:endParaRPr>
          </a:p>
        </p:txBody>
      </p:sp>
      <p:pic>
        <p:nvPicPr>
          <p:cNvPr id="5" name="図 4">
            <a:extLst>
              <a:ext uri="{FF2B5EF4-FFF2-40B4-BE49-F238E27FC236}">
                <a16:creationId xmlns:a16="http://schemas.microsoft.com/office/drawing/2014/main" id="{BE44A590-F79F-F0F0-DA32-D0561DEF3C48}"/>
              </a:ext>
            </a:extLst>
          </p:cNvPr>
          <p:cNvPicPr>
            <a:picLocks noChangeAspect="1"/>
          </p:cNvPicPr>
          <p:nvPr/>
        </p:nvPicPr>
        <p:blipFill>
          <a:blip r:embed="rId3"/>
          <a:stretch>
            <a:fillRect/>
          </a:stretch>
        </p:blipFill>
        <p:spPr>
          <a:xfrm>
            <a:off x="444137" y="174171"/>
            <a:ext cx="11338560" cy="6683829"/>
          </a:xfrm>
          <a:prstGeom prst="rect">
            <a:avLst/>
          </a:prstGeom>
        </p:spPr>
      </p:pic>
    </p:spTree>
    <p:extLst>
      <p:ext uri="{BB962C8B-B14F-4D97-AF65-F5344CB8AC3E}">
        <p14:creationId xmlns:p14="http://schemas.microsoft.com/office/powerpoint/2010/main" val="19787051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6C06E6B-DCED-41FE-ABE1-7E771819159B}"/>
              </a:ext>
            </a:extLst>
          </p:cNvPr>
          <p:cNvSpPr>
            <a:spLocks noGrp="1"/>
          </p:cNvSpPr>
          <p:nvPr>
            <p:ph type="sldNum" sz="quarter" idx="12"/>
          </p:nvPr>
        </p:nvSpPr>
        <p:spPr>
          <a:xfrm>
            <a:off x="11317381" y="6492875"/>
            <a:ext cx="7620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45BA4EA-5EFA-460C-8880-04B9C92D5A26}" type="slidenum">
              <a:rPr kumimoji="0" lang="ja-JP" altLang="en-US" sz="1600" b="0" i="0" u="none" strike="noStrike" kern="1200" cap="none" spc="0" normalizeH="0" baseline="0" noProof="0">
                <a:ln>
                  <a:noFill/>
                </a:ln>
                <a:solidFill>
                  <a:prstClr val="black"/>
                </a:solidFill>
                <a:effectLst/>
                <a:uLnTx/>
                <a:uFillTx/>
                <a:latin typeface="Calibri"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ja-JP" altLang="en-US" sz="1600" b="0"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endParaRPr>
          </a:p>
        </p:txBody>
      </p:sp>
      <p:sp>
        <p:nvSpPr>
          <p:cNvPr id="13" name="テキスト ボックス 12">
            <a:extLst>
              <a:ext uri="{FF2B5EF4-FFF2-40B4-BE49-F238E27FC236}">
                <a16:creationId xmlns:a16="http://schemas.microsoft.com/office/drawing/2014/main" id="{ABEB3D99-B49C-41D8-83C9-72DF7F516350}"/>
              </a:ext>
            </a:extLst>
          </p:cNvPr>
          <p:cNvSpPr txBox="1"/>
          <p:nvPr/>
        </p:nvSpPr>
        <p:spPr>
          <a:xfrm>
            <a:off x="11391557" y="1321405"/>
            <a:ext cx="1847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itchFamily="34" charset="0"/>
              <a:ea typeface="ＭＳ Ｐゴシック" pitchFamily="50" charset="-128"/>
              <a:cs typeface="+mn-cs"/>
            </a:endParaRPr>
          </a:p>
        </p:txBody>
      </p:sp>
      <p:pic>
        <p:nvPicPr>
          <p:cNvPr id="5" name="図 4">
            <a:extLst>
              <a:ext uri="{FF2B5EF4-FFF2-40B4-BE49-F238E27FC236}">
                <a16:creationId xmlns:a16="http://schemas.microsoft.com/office/drawing/2014/main" id="{FEBAC8E5-5A30-1D31-2DC7-0DED694C7930}"/>
              </a:ext>
            </a:extLst>
          </p:cNvPr>
          <p:cNvPicPr>
            <a:picLocks noChangeAspect="1"/>
          </p:cNvPicPr>
          <p:nvPr/>
        </p:nvPicPr>
        <p:blipFill>
          <a:blip r:embed="rId3"/>
          <a:stretch>
            <a:fillRect/>
          </a:stretch>
        </p:blipFill>
        <p:spPr>
          <a:xfrm>
            <a:off x="615711" y="217715"/>
            <a:ext cx="11227945" cy="6640285"/>
          </a:xfrm>
          <a:prstGeom prst="rect">
            <a:avLst/>
          </a:prstGeom>
        </p:spPr>
      </p:pic>
    </p:spTree>
    <p:extLst>
      <p:ext uri="{BB962C8B-B14F-4D97-AF65-F5344CB8AC3E}">
        <p14:creationId xmlns:p14="http://schemas.microsoft.com/office/powerpoint/2010/main" val="39554175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8FC6B10C-8320-46D2-8699-82B82C3E2DB0}"/>
              </a:ext>
            </a:extLst>
          </p:cNvPr>
          <p:cNvSpPr>
            <a:spLocks noGrp="1"/>
          </p:cNvSpPr>
          <p:nvPr>
            <p:ph type="body" idx="1"/>
          </p:nvPr>
        </p:nvSpPr>
        <p:spPr>
          <a:xfrm>
            <a:off x="133710" y="175058"/>
            <a:ext cx="11924579" cy="6551110"/>
          </a:xfrm>
        </p:spPr>
        <p:txBody>
          <a:bodyPr>
            <a:normAutofit fontScale="25000" lnSpcReduction="20000"/>
          </a:bodyPr>
          <a:lstStyle/>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8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rPr>
              <a:t>  （</a:t>
            </a:r>
            <a:r>
              <a:rPr lang="en-US" altLang="ja-JP" sz="88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rPr>
              <a:t>3</a:t>
            </a:r>
            <a:r>
              <a:rPr lang="ja-JP" altLang="en-US" sz="88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rPr>
              <a:t>）解約の申入れ</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8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rPr>
              <a:t> 　  </a:t>
            </a:r>
            <a:r>
              <a:rPr lang="ja-JP" altLang="en-US" sz="80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rPr>
              <a:t>解約の申入れとは、期間の定めのない賃貸借契約の場合や期間の定めがあっても当事者に解約権が留保</a:t>
            </a:r>
            <a:endParaRPr lang="en-US" altLang="ja-JP" sz="80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en-US" altLang="ja-JP" sz="8000" kern="100" dirty="0">
                <a:solidFill>
                  <a:schemeClr val="bg1"/>
                </a:solidFill>
                <a:latin typeface="HGP明朝E" panose="02020900000000000000" pitchFamily="18" charset="-128"/>
                <a:ea typeface="HGP明朝E" panose="02020900000000000000" pitchFamily="18" charset="-128"/>
                <a:cs typeface="Times New Roman" panose="02020603050405020304" pitchFamily="18" charset="0"/>
              </a:rPr>
              <a:t>     </a:t>
            </a:r>
            <a:r>
              <a:rPr lang="ja-JP" altLang="en-US" sz="80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rPr>
              <a:t>されている契約において、当事者の一方が相手方に対し、将来に向けて契約の打ち切り（解消）を通告する</a:t>
            </a:r>
            <a:endParaRPr lang="en-US" altLang="ja-JP" sz="80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en-US" altLang="ja-JP" sz="8000" kern="100" dirty="0">
                <a:solidFill>
                  <a:schemeClr val="bg1"/>
                </a:solidFill>
                <a:latin typeface="HGP明朝E" panose="02020900000000000000" pitchFamily="18" charset="-128"/>
                <a:ea typeface="HGP明朝E" panose="02020900000000000000" pitchFamily="18" charset="-128"/>
                <a:cs typeface="Times New Roman" panose="02020603050405020304" pitchFamily="18" charset="0"/>
              </a:rPr>
              <a:t>     </a:t>
            </a:r>
            <a:r>
              <a:rPr lang="ja-JP" altLang="en-US" sz="80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rPr>
              <a:t>ことを言います（解約告知民</a:t>
            </a:r>
            <a:r>
              <a:rPr lang="en-US" altLang="ja-JP" sz="80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rPr>
              <a:t>617</a:t>
            </a:r>
            <a:r>
              <a:rPr lang="ja-JP" altLang="en-US" sz="80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rPr>
              <a:t>条</a:t>
            </a:r>
            <a:r>
              <a:rPr lang="en-US" altLang="ja-JP" sz="80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rPr>
              <a:t>1</a:t>
            </a:r>
            <a:r>
              <a:rPr lang="ja-JP" altLang="en-US" sz="80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rPr>
              <a:t>項、</a:t>
            </a:r>
            <a:r>
              <a:rPr lang="en-US" altLang="ja-JP" sz="80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rPr>
              <a:t>618</a:t>
            </a:r>
            <a:r>
              <a:rPr lang="ja-JP" altLang="en-US" sz="80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rPr>
              <a:t>条）。なお、ここでいう期間の定めのない契約には、法定更新の</a:t>
            </a:r>
            <a:endParaRPr lang="en-US" altLang="ja-JP" sz="80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en-US" altLang="ja-JP" sz="8000" kern="100" dirty="0">
                <a:solidFill>
                  <a:schemeClr val="bg1"/>
                </a:solidFill>
                <a:latin typeface="HGP明朝E" panose="02020900000000000000" pitchFamily="18" charset="-128"/>
                <a:ea typeface="HGP明朝E" panose="02020900000000000000" pitchFamily="18" charset="-128"/>
                <a:cs typeface="Times New Roman" panose="02020603050405020304" pitchFamily="18" charset="0"/>
              </a:rPr>
              <a:t>     </a:t>
            </a:r>
            <a:r>
              <a:rPr lang="ja-JP" altLang="en-US" sz="80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rPr>
              <a:t>規定（法</a:t>
            </a:r>
            <a:r>
              <a:rPr lang="en-US" altLang="ja-JP" sz="80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rPr>
              <a:t>17</a:t>
            </a:r>
            <a:r>
              <a:rPr lang="ja-JP" altLang="en-US" sz="80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rPr>
              <a:t>条）が適用されて更新された場合も含む（最判Ｓ</a:t>
            </a:r>
            <a:r>
              <a:rPr lang="en-US" altLang="ja-JP" sz="80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rPr>
              <a:t>35.7.8</a:t>
            </a:r>
            <a:r>
              <a:rPr lang="ja-JP" altLang="en-US" sz="80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rPr>
              <a:t>）。</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rPr>
              <a:t>　   当事者の一方が、知事から農地法</a:t>
            </a:r>
            <a:r>
              <a:rPr lang="en-US" altLang="ja-JP" sz="80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rPr>
              <a:t>18</a:t>
            </a:r>
            <a:r>
              <a:rPr lang="ja-JP" altLang="en-US" sz="80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rPr>
              <a:t>条の許可を受け、解約の申入れをした場合、土地の賃貸借に当たる</a:t>
            </a:r>
            <a:endParaRPr lang="en-US" altLang="ja-JP" sz="80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en-US" altLang="ja-JP" sz="8000" kern="100" dirty="0">
                <a:solidFill>
                  <a:schemeClr val="bg1"/>
                </a:solidFill>
                <a:latin typeface="HGP明朝E" panose="02020900000000000000" pitchFamily="18" charset="-128"/>
                <a:ea typeface="HGP明朝E" panose="02020900000000000000" pitchFamily="18" charset="-128"/>
                <a:cs typeface="Times New Roman" panose="02020603050405020304" pitchFamily="18" charset="0"/>
              </a:rPr>
              <a:t>     </a:t>
            </a:r>
            <a:r>
              <a:rPr lang="ja-JP" altLang="en-US" sz="80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rPr>
              <a:t>ため、</a:t>
            </a:r>
            <a:r>
              <a:rPr lang="en-US" altLang="ja-JP" sz="80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rPr>
              <a:t>1</a:t>
            </a:r>
            <a:r>
              <a:rPr lang="ja-JP" altLang="en-US" sz="80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rPr>
              <a:t>年の経過で終了する（民</a:t>
            </a:r>
            <a:r>
              <a:rPr lang="en-US" altLang="ja-JP" sz="80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rPr>
              <a:t>617</a:t>
            </a:r>
            <a:r>
              <a:rPr lang="ja-JP" altLang="en-US" sz="80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rPr>
              <a:t>条</a:t>
            </a:r>
            <a:r>
              <a:rPr lang="en-US" altLang="ja-JP" sz="80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rPr>
              <a:t>1</a:t>
            </a:r>
            <a:r>
              <a:rPr lang="ja-JP" altLang="en-US" sz="80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rPr>
              <a:t>項</a:t>
            </a:r>
            <a:r>
              <a:rPr lang="en-US" altLang="ja-JP" sz="80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rPr>
              <a:t>1</a:t>
            </a:r>
            <a:r>
              <a:rPr lang="ja-JP" altLang="en-US" sz="80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rPr>
              <a:t>号）。ただし収穫の季節の後、次の耕作に着手する前に申入れ</a:t>
            </a:r>
            <a:endParaRPr lang="en-US" altLang="ja-JP" sz="80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en-US" altLang="ja-JP" sz="8000" kern="100" dirty="0">
                <a:solidFill>
                  <a:schemeClr val="bg1"/>
                </a:solidFill>
                <a:latin typeface="HGP明朝E" panose="02020900000000000000" pitchFamily="18" charset="-128"/>
                <a:ea typeface="HGP明朝E" panose="02020900000000000000" pitchFamily="18" charset="-128"/>
                <a:cs typeface="Times New Roman" panose="02020603050405020304" pitchFamily="18" charset="0"/>
              </a:rPr>
              <a:t>     </a:t>
            </a:r>
            <a:r>
              <a:rPr lang="ja-JP" altLang="en-US" sz="80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rPr>
              <a:t>する必要がある（同条</a:t>
            </a:r>
            <a:r>
              <a:rPr lang="en-US" altLang="ja-JP" sz="80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rPr>
              <a:t>2</a:t>
            </a:r>
            <a:r>
              <a:rPr lang="ja-JP" altLang="en-US" sz="80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rPr>
              <a:t>項）。</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8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rPr>
              <a:t>  （</a:t>
            </a:r>
            <a:r>
              <a:rPr lang="en-US" altLang="ja-JP" sz="88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rPr>
              <a:t>4</a:t>
            </a:r>
            <a:r>
              <a:rPr lang="ja-JP" altLang="en-US" sz="88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rPr>
              <a:t>）合意による解約</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8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rPr>
              <a:t> 　  </a:t>
            </a:r>
            <a:r>
              <a:rPr lang="ja-JP" altLang="en-US" sz="80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rPr>
              <a:t>合意解約の場合であっても、原則知事の許可が必要とされている。しかし、農地等の返還期限</a:t>
            </a:r>
            <a:r>
              <a:rPr lang="en-US" altLang="ja-JP" sz="80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rPr>
              <a:t>6</a:t>
            </a:r>
            <a:r>
              <a:rPr lang="ja-JP" altLang="en-US" sz="80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rPr>
              <a:t>か月以内</a:t>
            </a:r>
            <a:r>
              <a:rPr kumimoji="1" lang="ja-JP" altLang="en-US" sz="8000" b="0" i="0" u="none" strike="noStrike" kern="100" cap="none" spc="0" normalizeH="0" baseline="0" noProof="0" dirty="0">
                <a:ln>
                  <a:noFill/>
                </a:ln>
                <a:solidFill>
                  <a:prstClr val="black"/>
                </a:solidFill>
                <a:effectLst/>
                <a:uLnTx/>
                <a:uFillTx/>
                <a:latin typeface="HGP明朝E" panose="02020900000000000000" pitchFamily="18" charset="-128"/>
                <a:ea typeface="HGP明朝E" panose="02020900000000000000" pitchFamily="18" charset="-128"/>
                <a:cs typeface="Times New Roman" panose="02020603050405020304" pitchFamily="18" charset="0"/>
              </a:rPr>
              <a:t>に</a:t>
            </a:r>
            <a:endParaRPr lang="en-US" altLang="ja-JP" sz="80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rPr>
              <a:t>      成立した合意であって、内容が書面で明らかになっている場合には、例外的に知事の許可は不要とされて  </a:t>
            </a:r>
            <a:endParaRPr lang="en-US" altLang="ja-JP" sz="80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en-US" altLang="ja-JP" sz="8000" kern="100" dirty="0">
                <a:solidFill>
                  <a:schemeClr val="bg1"/>
                </a:solidFill>
                <a:latin typeface="HGP明朝E" panose="02020900000000000000" pitchFamily="18" charset="-128"/>
                <a:ea typeface="HGP明朝E" panose="02020900000000000000" pitchFamily="18" charset="-128"/>
                <a:cs typeface="Times New Roman" panose="02020603050405020304" pitchFamily="18" charset="0"/>
              </a:rPr>
              <a:t>    </a:t>
            </a:r>
            <a:r>
              <a:rPr lang="ja-JP" altLang="en-US" sz="80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rPr>
              <a:t>  いる（法</a:t>
            </a:r>
            <a:r>
              <a:rPr lang="en-US" altLang="ja-JP" sz="80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rPr>
              <a:t>18</a:t>
            </a:r>
            <a:r>
              <a:rPr lang="ja-JP" altLang="en-US" sz="80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rPr>
              <a:t>条</a:t>
            </a:r>
            <a:r>
              <a:rPr lang="en-US" altLang="ja-JP" sz="80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rPr>
              <a:t>1</a:t>
            </a:r>
            <a:r>
              <a:rPr lang="ja-JP" altLang="en-US" sz="80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rPr>
              <a:t>項</a:t>
            </a:r>
            <a:r>
              <a:rPr lang="en-US" altLang="ja-JP" sz="80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rPr>
              <a:t>2</a:t>
            </a:r>
            <a:r>
              <a:rPr lang="ja-JP" altLang="en-US" sz="80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rPr>
              <a:t>号）。</a:t>
            </a:r>
            <a:endParaRPr lang="en-US" altLang="ja-JP" sz="80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8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rPr>
              <a:t>  （</a:t>
            </a:r>
            <a:r>
              <a:rPr lang="en-US" altLang="ja-JP" sz="88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rPr>
              <a:t>5</a:t>
            </a:r>
            <a:r>
              <a:rPr lang="ja-JP" altLang="en-US" sz="88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rPr>
              <a:t>）更新拒絶の通知</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rPr>
              <a:t> 　   更新拒絶の通知とは、期間の定めのある賃貸借契約において、当事者の一方が、他方に対し、期間が満</a:t>
            </a:r>
            <a:r>
              <a:rPr kumimoji="1" lang="ja-JP" altLang="en-US" sz="8000" b="0" i="0" u="none" strike="noStrike" kern="100" cap="none" spc="0" normalizeH="0" baseline="0" noProof="0" dirty="0">
                <a:ln>
                  <a:noFill/>
                </a:ln>
                <a:solidFill>
                  <a:prstClr val="black"/>
                </a:solidFill>
                <a:effectLst/>
                <a:uLnTx/>
                <a:uFillTx/>
                <a:latin typeface="HGP明朝E" panose="02020900000000000000" pitchFamily="18" charset="-128"/>
                <a:ea typeface="HGP明朝E" panose="02020900000000000000" pitchFamily="18" charset="-128"/>
                <a:cs typeface="Times New Roman" panose="02020603050405020304" pitchFamily="18" charset="0"/>
              </a:rPr>
              <a:t>了</a:t>
            </a:r>
            <a:endParaRPr lang="en-US" altLang="ja-JP" sz="80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rPr>
              <a:t>      したらその時点で契約を終了させる旨の意思表示をいう。その通知は、原則として期間満了の</a:t>
            </a:r>
            <a:r>
              <a:rPr lang="en-US" altLang="ja-JP" sz="80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rPr>
              <a:t>1</a:t>
            </a:r>
            <a:r>
              <a:rPr lang="ja-JP" altLang="en-US" sz="80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rPr>
              <a:t>年前から</a:t>
            </a:r>
            <a:endParaRPr lang="en-US" altLang="ja-JP" sz="80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en-US" altLang="ja-JP" sz="8000" kern="100" dirty="0">
                <a:solidFill>
                  <a:schemeClr val="bg1"/>
                </a:solidFill>
                <a:latin typeface="HGP明朝E" panose="02020900000000000000" pitchFamily="18" charset="-128"/>
                <a:ea typeface="HGP明朝E" panose="02020900000000000000" pitchFamily="18" charset="-128"/>
                <a:cs typeface="Times New Roman" panose="02020603050405020304" pitchFamily="18" charset="0"/>
              </a:rPr>
              <a:t>      </a:t>
            </a:r>
            <a:r>
              <a:rPr lang="en-US" altLang="ja-JP" sz="80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rPr>
              <a:t>6</a:t>
            </a:r>
            <a:r>
              <a:rPr lang="ja-JP" altLang="en-US" sz="80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rPr>
              <a:t>か月前までの間に、相手方に対して行う必要がある（法</a:t>
            </a:r>
            <a:r>
              <a:rPr lang="en-US" altLang="ja-JP" sz="80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rPr>
              <a:t>17</a:t>
            </a:r>
            <a:r>
              <a:rPr lang="ja-JP" altLang="en-US" sz="80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rPr>
              <a:t>条）。その際に、あらかじめ知事から農地法</a:t>
            </a:r>
            <a:r>
              <a:rPr lang="en-US" altLang="ja-JP" sz="80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rPr>
              <a:t>18</a:t>
            </a:r>
            <a:r>
              <a:rPr kumimoji="1" lang="ja-JP" altLang="en-US" sz="8000" b="0" i="0" u="none" strike="noStrike" kern="100" cap="none" spc="0" normalizeH="0" baseline="0" noProof="0" dirty="0">
                <a:ln>
                  <a:noFill/>
                </a:ln>
                <a:solidFill>
                  <a:prstClr val="black"/>
                </a:solidFill>
                <a:effectLst/>
                <a:uLnTx/>
                <a:uFillTx/>
                <a:latin typeface="HGP明朝E" panose="02020900000000000000" pitchFamily="18" charset="-128"/>
                <a:ea typeface="HGP明朝E" panose="02020900000000000000" pitchFamily="18" charset="-128"/>
                <a:cs typeface="Times New Roman" panose="02020603050405020304" pitchFamily="18" charset="0"/>
              </a:rPr>
              <a:t>条</a:t>
            </a:r>
            <a:endParaRPr lang="en-US" altLang="ja-JP" sz="80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rPr>
              <a:t>      の許可を受けておく必要がある。</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rPr>
              <a:t>      仮に定めの期間内に拒絶の通知をしないときは、同一の条件で更に賃貸借をしたものとみなす（同条。これ</a:t>
            </a:r>
            <a:endParaRPr lang="en-US" altLang="ja-JP" sz="80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kern="100" dirty="0">
                <a:solidFill>
                  <a:schemeClr val="bg1"/>
                </a:solidFill>
                <a:latin typeface="HGP明朝E" panose="02020900000000000000" pitchFamily="18" charset="-128"/>
                <a:ea typeface="HGP明朝E" panose="02020900000000000000" pitchFamily="18" charset="-128"/>
                <a:cs typeface="Times New Roman" panose="02020603050405020304" pitchFamily="18" charset="0"/>
              </a:rPr>
              <a:t>　　　</a:t>
            </a:r>
            <a:r>
              <a:rPr lang="ja-JP" altLang="en-US" sz="80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rPr>
              <a:t>を法定更新というが、期間については定めのないものとなる）（最判Ｓ</a:t>
            </a:r>
            <a:r>
              <a:rPr lang="en-US" altLang="ja-JP" sz="80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rPr>
              <a:t>35.7.8</a:t>
            </a:r>
            <a:r>
              <a:rPr lang="ja-JP" altLang="en-US" sz="80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rPr>
              <a:t>）</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rPr>
              <a:t>　　　法</a:t>
            </a:r>
            <a:r>
              <a:rPr lang="en-US" altLang="ja-JP" sz="80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rPr>
              <a:t>17</a:t>
            </a:r>
            <a:r>
              <a:rPr lang="ja-JP" altLang="en-US" sz="80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rPr>
              <a:t>条のただし書は、法定更新の例外を定めている。　略。</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rPr>
              <a:t>　　　なお、契約の中で更新のことも条文に入れることができる。</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endParaRPr lang="ja-JP" altLang="en-US" sz="80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endParaRPr lang="ja-JP" altLang="en-US" sz="80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endParaRPr lang="ja-JP" altLang="ja-JP" sz="36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endParaRPr kumimoji="1" lang="ja-JP" altLang="en-US" sz="2400" b="0" i="0" u="none" strike="noStrike" kern="1200" cap="none" spc="0" normalizeH="0" baseline="0" noProof="0" dirty="0">
              <a:ln>
                <a:noFill/>
              </a:ln>
              <a:solidFill>
                <a:schemeClr val="bg1"/>
              </a:solidFill>
              <a:effectLst/>
              <a:uLnTx/>
              <a:uFillTx/>
              <a:latin typeface="Constantia"/>
              <a:ea typeface="HGP明朝E" panose="02020900000000000000" pitchFamily="18" charset="-128"/>
              <a:cs typeface="+mn-cs"/>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endParaRPr lang="ja-JP" altLang="en-US" sz="20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2600" dirty="0">
                <a:solidFill>
                  <a:prstClr val="black"/>
                </a:solidFill>
                <a:latin typeface="Constantia"/>
                <a:ea typeface="HGP明朝E" panose="02020900000000000000" pitchFamily="18" charset="-128"/>
              </a:rPr>
              <a:t> </a:t>
            </a:r>
            <a:endParaRPr lang="en-US" altLang="ja-JP" sz="26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endParaRPr lang="en-US" altLang="ja-JP" sz="26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endParaRPr lang="ja-JP" altLang="en-US" sz="80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a:t>
            </a:r>
            <a:endParaRPr lang="en-US" altLang="ja-JP" sz="40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endParaRPr lang="en-US" altLang="ja-JP" sz="40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a:t>
            </a:r>
            <a:endParaRPr lang="en-US" altLang="ja-JP" sz="1800" dirty="0"/>
          </a:p>
        </p:txBody>
      </p:sp>
      <p:sp>
        <p:nvSpPr>
          <p:cNvPr id="4" name="スライド番号プレースホルダー 3">
            <a:extLst>
              <a:ext uri="{FF2B5EF4-FFF2-40B4-BE49-F238E27FC236}">
                <a16:creationId xmlns:a16="http://schemas.microsoft.com/office/drawing/2014/main" id="{C6C06E6B-DCED-41FE-ABE1-7E771819159B}"/>
              </a:ext>
            </a:extLst>
          </p:cNvPr>
          <p:cNvSpPr>
            <a:spLocks noGrp="1"/>
          </p:cNvSpPr>
          <p:nvPr>
            <p:ph type="sldNum" sz="quarter" idx="12"/>
          </p:nvPr>
        </p:nvSpPr>
        <p:spPr>
          <a:xfrm>
            <a:off x="11296289" y="6492875"/>
            <a:ext cx="7620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45BA4EA-5EFA-460C-8880-04B9C92D5A26}" type="slidenum">
              <a:rPr kumimoji="0" lang="ja-JP" altLang="en-US" sz="1600" b="0" i="0" u="none" strike="noStrike" kern="1200" cap="none" spc="0" normalizeH="0" baseline="0" noProof="0">
                <a:ln>
                  <a:noFill/>
                </a:ln>
                <a:solidFill>
                  <a:prstClr val="black"/>
                </a:solidFill>
                <a:effectLst/>
                <a:uLnTx/>
                <a:uFillTx/>
                <a:latin typeface="Calibri"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ja-JP" altLang="en-US" sz="1600" b="0"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endParaRPr>
          </a:p>
        </p:txBody>
      </p:sp>
      <p:sp>
        <p:nvSpPr>
          <p:cNvPr id="13" name="テキスト ボックス 12">
            <a:extLst>
              <a:ext uri="{FF2B5EF4-FFF2-40B4-BE49-F238E27FC236}">
                <a16:creationId xmlns:a16="http://schemas.microsoft.com/office/drawing/2014/main" id="{ABEB3D99-B49C-41D8-83C9-72DF7F516350}"/>
              </a:ext>
            </a:extLst>
          </p:cNvPr>
          <p:cNvSpPr txBox="1"/>
          <p:nvPr/>
        </p:nvSpPr>
        <p:spPr>
          <a:xfrm>
            <a:off x="11391557" y="1321405"/>
            <a:ext cx="1847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itchFamily="34" charset="0"/>
              <a:ea typeface="ＭＳ Ｐゴシック" pitchFamily="50" charset="-128"/>
              <a:cs typeface="+mn-cs"/>
            </a:endParaRPr>
          </a:p>
        </p:txBody>
      </p:sp>
    </p:spTree>
    <p:extLst>
      <p:ext uri="{BB962C8B-B14F-4D97-AF65-F5344CB8AC3E}">
        <p14:creationId xmlns:p14="http://schemas.microsoft.com/office/powerpoint/2010/main" val="19069645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6C06E6B-DCED-41FE-ABE1-7E771819159B}"/>
              </a:ext>
            </a:extLst>
          </p:cNvPr>
          <p:cNvSpPr>
            <a:spLocks noGrp="1"/>
          </p:cNvSpPr>
          <p:nvPr>
            <p:ph type="sldNum" sz="quarter" idx="12"/>
          </p:nvPr>
        </p:nvSpPr>
        <p:spPr>
          <a:xfrm>
            <a:off x="11317381" y="6492875"/>
            <a:ext cx="7620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45BA4EA-5EFA-460C-8880-04B9C92D5A26}" type="slidenum">
              <a:rPr kumimoji="0" lang="ja-JP" altLang="en-US" sz="1600" b="0" i="0" u="none" strike="noStrike" kern="1200" cap="none" spc="0" normalizeH="0" baseline="0" noProof="0">
                <a:ln>
                  <a:noFill/>
                </a:ln>
                <a:solidFill>
                  <a:prstClr val="black"/>
                </a:solidFill>
                <a:effectLst/>
                <a:uLnTx/>
                <a:uFillTx/>
                <a:latin typeface="Calibri"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ja-JP" altLang="en-US" sz="1600" b="0"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endParaRPr>
          </a:p>
        </p:txBody>
      </p:sp>
      <p:sp>
        <p:nvSpPr>
          <p:cNvPr id="13" name="テキスト ボックス 12">
            <a:extLst>
              <a:ext uri="{FF2B5EF4-FFF2-40B4-BE49-F238E27FC236}">
                <a16:creationId xmlns:a16="http://schemas.microsoft.com/office/drawing/2014/main" id="{ABEB3D99-B49C-41D8-83C9-72DF7F516350}"/>
              </a:ext>
            </a:extLst>
          </p:cNvPr>
          <p:cNvSpPr txBox="1"/>
          <p:nvPr/>
        </p:nvSpPr>
        <p:spPr>
          <a:xfrm>
            <a:off x="11391557" y="1321405"/>
            <a:ext cx="1847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itchFamily="34" charset="0"/>
              <a:ea typeface="ＭＳ Ｐゴシック" pitchFamily="50" charset="-128"/>
              <a:cs typeface="+mn-cs"/>
            </a:endParaRPr>
          </a:p>
        </p:txBody>
      </p:sp>
      <p:sp>
        <p:nvSpPr>
          <p:cNvPr id="3" name="テキスト ボックス 2">
            <a:extLst>
              <a:ext uri="{FF2B5EF4-FFF2-40B4-BE49-F238E27FC236}">
                <a16:creationId xmlns:a16="http://schemas.microsoft.com/office/drawing/2014/main" id="{83E26D44-CFA8-2D14-D7B5-B918011F6EF3}"/>
              </a:ext>
            </a:extLst>
          </p:cNvPr>
          <p:cNvSpPr txBox="1"/>
          <p:nvPr/>
        </p:nvSpPr>
        <p:spPr>
          <a:xfrm>
            <a:off x="1502229" y="266596"/>
            <a:ext cx="8212182" cy="6786473"/>
          </a:xfrm>
          <a:prstGeom prst="rect">
            <a:avLst/>
          </a:prstGeom>
          <a:noFill/>
        </p:spPr>
        <p:txBody>
          <a:bodyPr wrap="square">
            <a:spAutoFit/>
          </a:bodyPr>
          <a:lstStyle/>
          <a:p>
            <a:pPr algn="just"/>
            <a:r>
              <a:rPr lang="ja-JP" altLang="ja-JP" sz="1200" kern="100" dirty="0">
                <a:solidFill>
                  <a:schemeClr val="bg1"/>
                </a:solidFill>
                <a:effectLst/>
                <a:latin typeface="游明朝" panose="02020400000000000000" pitchFamily="18" charset="-128"/>
                <a:ea typeface="ＭＳ 明朝" panose="02020609040205080304" pitchFamily="17" charset="-128"/>
                <a:cs typeface="Times New Roman" panose="02020603050405020304" pitchFamily="18" charset="0"/>
              </a:rPr>
              <a:t>（</a:t>
            </a:r>
            <a:r>
              <a:rPr lang="ja-JP" altLang="en-US" sz="1200" kern="100" dirty="0">
                <a:solidFill>
                  <a:schemeClr val="bg1"/>
                </a:solidFill>
                <a:effectLst/>
                <a:latin typeface="游明朝" panose="02020400000000000000" pitchFamily="18" charset="-128"/>
                <a:ea typeface="ＭＳ 明朝" panose="02020609040205080304" pitchFamily="17" charset="-128"/>
                <a:cs typeface="Times New Roman" panose="02020603050405020304" pitchFamily="18" charset="0"/>
              </a:rPr>
              <a:t>　　　　　　　　　   </a:t>
            </a:r>
            <a:r>
              <a:rPr lang="ja-JP" altLang="ja-JP" sz="1200" kern="100" dirty="0">
                <a:solidFill>
                  <a:schemeClr val="bg1"/>
                </a:solidFill>
                <a:effectLst/>
                <a:latin typeface="游明朝" panose="02020400000000000000" pitchFamily="18" charset="-128"/>
                <a:ea typeface="ＭＳ 明朝" panose="02020609040205080304" pitchFamily="17" charset="-128"/>
                <a:cs typeface="Times New Roman" panose="02020603050405020304" pitchFamily="18" charset="0"/>
              </a:rPr>
              <a:t>）</a:t>
            </a:r>
            <a:endParaRPr lang="ja-JP" altLang="ja-JP" sz="1200"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ctr"/>
            <a:r>
              <a:rPr lang="ja-JP" altLang="ja-JP" sz="1200" kern="0" spc="2300" dirty="0">
                <a:solidFill>
                  <a:schemeClr val="bg1"/>
                </a:solidFill>
                <a:effectLst/>
                <a:latin typeface="游明朝" panose="02020400000000000000" pitchFamily="18" charset="-128"/>
                <a:ea typeface="ＭＳ 明朝" panose="02020609040205080304" pitchFamily="17" charset="-128"/>
                <a:cs typeface="Times New Roman" panose="02020603050405020304" pitchFamily="18" charset="0"/>
              </a:rPr>
              <a:t>委任状</a:t>
            </a:r>
            <a:endParaRPr lang="ja-JP" altLang="ja-JP" sz="1200"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200" kern="100" dirty="0">
                <a:solidFill>
                  <a:schemeClr val="bg1"/>
                </a:solidFill>
                <a:effectLst/>
                <a:latin typeface="ＭＳ 明朝" panose="02020609040205080304" pitchFamily="17" charset="-128"/>
                <a:ea typeface="游明朝" panose="02020400000000000000" pitchFamily="18" charset="-128"/>
                <a:cs typeface="Times New Roman" panose="02020603050405020304" pitchFamily="18" charset="0"/>
              </a:rPr>
              <a:t> </a:t>
            </a:r>
            <a:endParaRPr lang="ja-JP" altLang="ja-JP" sz="1200"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a:p>
            <a:pPr indent="139700" algn="just"/>
            <a:r>
              <a:rPr lang="ja-JP" altLang="ja-JP" sz="1200" kern="100" dirty="0">
                <a:solidFill>
                  <a:schemeClr val="bg1"/>
                </a:solidFill>
                <a:effectLst/>
                <a:latin typeface="游明朝" panose="02020400000000000000" pitchFamily="18" charset="-128"/>
                <a:ea typeface="ＭＳ 明朝" panose="02020609040205080304" pitchFamily="17" charset="-128"/>
                <a:cs typeface="Times New Roman" panose="02020603050405020304" pitchFamily="18" charset="0"/>
              </a:rPr>
              <a:t>　事務所　</a:t>
            </a:r>
            <a:r>
              <a:rPr lang="en-US" altLang="ja-JP" sz="1200" kern="100" dirty="0">
                <a:solidFill>
                  <a:schemeClr val="bg1"/>
                </a:solidFill>
                <a:effectLst/>
                <a:latin typeface="游明朝" panose="02020400000000000000" pitchFamily="18" charset="-128"/>
                <a:ea typeface="ＭＳ 明朝" panose="02020609040205080304" pitchFamily="17" charset="-128"/>
                <a:cs typeface="Times New Roman" panose="02020603050405020304" pitchFamily="18" charset="0"/>
              </a:rPr>
              <a:t> </a:t>
            </a:r>
            <a:r>
              <a:rPr lang="ja-JP" altLang="en-US" sz="1200" kern="100" dirty="0">
                <a:solidFill>
                  <a:schemeClr val="bg1"/>
                </a:solidFill>
                <a:latin typeface="游明朝" panose="02020400000000000000" pitchFamily="18" charset="-128"/>
                <a:ea typeface="ＭＳ 明朝" panose="02020609040205080304" pitchFamily="17" charset="-128"/>
                <a:cs typeface="Times New Roman" panose="02020603050405020304" pitchFamily="18" charset="0"/>
              </a:rPr>
              <a:t>（                                               </a:t>
            </a:r>
            <a:r>
              <a:rPr lang="en-US" altLang="ja-JP" sz="1200" kern="100" dirty="0">
                <a:solidFill>
                  <a:schemeClr val="bg1"/>
                </a:solidFill>
                <a:effectLst/>
                <a:latin typeface="游明朝" panose="02020400000000000000" pitchFamily="18" charset="-128"/>
                <a:ea typeface="ＭＳ 明朝" panose="02020609040205080304" pitchFamily="17" charset="-128"/>
                <a:cs typeface="Times New Roman" panose="02020603050405020304" pitchFamily="18" charset="0"/>
              </a:rPr>
              <a:t> </a:t>
            </a:r>
            <a:r>
              <a:rPr lang="ja-JP" altLang="en-US" sz="1200" kern="100" dirty="0">
                <a:solidFill>
                  <a:schemeClr val="bg1"/>
                </a:solidFill>
                <a:effectLst/>
                <a:latin typeface="游明朝" panose="02020400000000000000" pitchFamily="18" charset="-128"/>
                <a:ea typeface="ＭＳ 明朝" panose="02020609040205080304" pitchFamily="17" charset="-128"/>
                <a:cs typeface="Times New Roman" panose="02020603050405020304" pitchFamily="18" charset="0"/>
              </a:rPr>
              <a:t>）</a:t>
            </a:r>
            <a:endParaRPr lang="ja-JP" altLang="ja-JP" sz="1200"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solidFill>
                  <a:schemeClr val="bg1"/>
                </a:solidFill>
                <a:effectLst/>
                <a:latin typeface="游明朝" panose="02020400000000000000" pitchFamily="18" charset="-128"/>
                <a:ea typeface="ＭＳ 明朝" panose="02020609040205080304" pitchFamily="17" charset="-128"/>
                <a:cs typeface="Times New Roman" panose="02020603050405020304" pitchFamily="18" charset="0"/>
              </a:rPr>
              <a:t>　　氏　名　</a:t>
            </a:r>
            <a:r>
              <a:rPr lang="en-US" altLang="ja-JP" sz="1200" kern="100" dirty="0">
                <a:solidFill>
                  <a:schemeClr val="bg1"/>
                </a:solidFill>
                <a:effectLst/>
                <a:latin typeface="游明朝" panose="02020400000000000000" pitchFamily="18" charset="-128"/>
                <a:ea typeface="ＭＳ 明朝" panose="02020609040205080304" pitchFamily="17" charset="-128"/>
                <a:cs typeface="Times New Roman" panose="02020603050405020304" pitchFamily="18" charset="0"/>
              </a:rPr>
              <a:t> </a:t>
            </a:r>
            <a:r>
              <a:rPr lang="ja-JP" altLang="en-US" sz="1200" kern="100" dirty="0">
                <a:solidFill>
                  <a:schemeClr val="bg1"/>
                </a:solidFill>
                <a:effectLst/>
                <a:latin typeface="游明朝" panose="02020400000000000000" pitchFamily="18" charset="-128"/>
                <a:ea typeface="ＭＳ 明朝" panose="02020609040205080304" pitchFamily="17" charset="-128"/>
                <a:cs typeface="Times New Roman" panose="02020603050405020304" pitchFamily="18" charset="0"/>
              </a:rPr>
              <a:t>（                                                ）</a:t>
            </a:r>
            <a:endParaRPr lang="ja-JP" altLang="ja-JP" sz="1200"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solidFill>
                  <a:schemeClr val="bg1"/>
                </a:solidFill>
                <a:effectLst/>
                <a:latin typeface="游明朝" panose="02020400000000000000" pitchFamily="18" charset="-128"/>
                <a:ea typeface="ＭＳ 明朝" panose="02020609040205080304" pitchFamily="17" charset="-128"/>
                <a:cs typeface="Times New Roman" panose="02020603050405020304" pitchFamily="18" charset="0"/>
              </a:rPr>
              <a:t>　　　　　　</a:t>
            </a:r>
            <a:r>
              <a:rPr lang="en-US" altLang="ja-JP" sz="1200" kern="100" dirty="0">
                <a:solidFill>
                  <a:schemeClr val="bg1"/>
                </a:solidFill>
                <a:effectLst/>
                <a:latin typeface="游明朝" panose="02020400000000000000" pitchFamily="18" charset="-128"/>
                <a:ea typeface="ＭＳ 明朝" panose="02020609040205080304" pitchFamily="17" charset="-128"/>
                <a:cs typeface="Times New Roman" panose="02020603050405020304" pitchFamily="18" charset="0"/>
              </a:rPr>
              <a:t> </a:t>
            </a:r>
            <a:r>
              <a:rPr lang="ja-JP" altLang="en-US" sz="1200" kern="100" dirty="0">
                <a:solidFill>
                  <a:schemeClr val="bg1"/>
                </a:solidFill>
                <a:effectLst/>
                <a:latin typeface="游明朝" panose="02020400000000000000" pitchFamily="18" charset="-128"/>
                <a:ea typeface="ＭＳ 明朝" panose="02020609040205080304" pitchFamily="17" charset="-128"/>
                <a:cs typeface="Times New Roman" panose="02020603050405020304" pitchFamily="18" charset="0"/>
              </a:rPr>
              <a:t>（                                                ）</a:t>
            </a:r>
            <a:endParaRPr lang="ja-JP" altLang="ja-JP" sz="1200"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latinLnBrk="1">
              <a:lnSpc>
                <a:spcPts val="1830"/>
              </a:lnSpc>
            </a:pPr>
            <a:r>
              <a:rPr lang="en-US" altLang="ja-JP" sz="1200" kern="0" spc="5"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altLang="ja-JP" sz="1200" kern="0" spc="5" dirty="0">
                <a:solidFill>
                  <a:schemeClr val="bg1"/>
                </a:solidFill>
                <a:effectLst/>
                <a:latin typeface="Times New Roman" panose="02020603050405020304" pitchFamily="18" charset="0"/>
                <a:ea typeface="ＭＳ 明朝" panose="02020609040205080304" pitchFamily="17" charset="-128"/>
                <a:cs typeface="Times New Roman" panose="02020603050405020304" pitchFamily="18" charset="0"/>
              </a:rPr>
              <a:t>  </a:t>
            </a:r>
            <a:r>
              <a:rPr lang="ja-JP" altLang="ja-JP" sz="1200" kern="0" dirty="0">
                <a:solidFill>
                  <a:schemeClr val="bg1"/>
                </a:solidFill>
                <a:effectLst/>
                <a:latin typeface="游明朝" panose="02020400000000000000" pitchFamily="18" charset="-128"/>
                <a:ea typeface="ＭＳ 明朝" panose="02020609040205080304" pitchFamily="17" charset="-128"/>
                <a:cs typeface="ＭＳ 明朝" panose="02020609040205080304" pitchFamily="17" charset="-128"/>
              </a:rPr>
              <a:t>連絡先</a:t>
            </a:r>
            <a:r>
              <a:rPr lang="en-US" altLang="ja-JP" sz="1200" kern="0" spc="5"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ja-JP" altLang="en-US" sz="1200" kern="0" spc="5"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ja-JP" altLang="ja-JP" sz="1200"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200" kern="100" dirty="0">
                <a:solidFill>
                  <a:schemeClr val="bg1"/>
                </a:solidFill>
                <a:effectLst/>
                <a:latin typeface="ＭＳ 明朝" panose="02020609040205080304" pitchFamily="17" charset="-128"/>
                <a:ea typeface="游明朝" panose="02020400000000000000" pitchFamily="18" charset="-128"/>
                <a:cs typeface="Times New Roman" panose="02020603050405020304" pitchFamily="18" charset="0"/>
              </a:rPr>
              <a:t> </a:t>
            </a:r>
            <a:endParaRPr lang="ja-JP" altLang="ja-JP" sz="1200"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solidFill>
                  <a:schemeClr val="bg1"/>
                </a:solidFill>
                <a:effectLst/>
                <a:latin typeface="游明朝" panose="02020400000000000000" pitchFamily="18" charset="-128"/>
                <a:ea typeface="ＭＳ 明朝" panose="02020609040205080304" pitchFamily="17" charset="-128"/>
                <a:cs typeface="Times New Roman" panose="02020603050405020304" pitchFamily="18" charset="0"/>
              </a:rPr>
              <a:t>　私は上記の者を代理人と定め下記の事項に関する権限を委任する。</a:t>
            </a:r>
            <a:endParaRPr lang="ja-JP" altLang="ja-JP" sz="1200"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200" kern="100" dirty="0">
                <a:solidFill>
                  <a:schemeClr val="bg1"/>
                </a:solidFill>
                <a:effectLst/>
                <a:latin typeface="ＭＳ 明朝" panose="02020609040205080304" pitchFamily="17" charset="-128"/>
                <a:ea typeface="游明朝" panose="02020400000000000000" pitchFamily="18" charset="-128"/>
                <a:cs typeface="Times New Roman" panose="02020603050405020304" pitchFamily="18" charset="0"/>
              </a:rPr>
              <a:t> </a:t>
            </a:r>
            <a:endParaRPr lang="ja-JP" altLang="ja-JP" sz="1200"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ctr"/>
            <a:r>
              <a:rPr lang="ja-JP" altLang="ja-JP" sz="1200" kern="100" dirty="0">
                <a:solidFill>
                  <a:schemeClr val="bg1"/>
                </a:solidFill>
                <a:effectLst/>
                <a:latin typeface="游明朝" panose="02020400000000000000" pitchFamily="18" charset="-128"/>
                <a:ea typeface="ＭＳ 明朝" panose="02020609040205080304" pitchFamily="17" charset="-128"/>
                <a:cs typeface="Times New Roman" panose="02020603050405020304" pitchFamily="18" charset="0"/>
              </a:rPr>
              <a:t>記</a:t>
            </a:r>
            <a:endParaRPr lang="ja-JP" altLang="ja-JP" sz="1200"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200" kern="100" dirty="0">
                <a:solidFill>
                  <a:schemeClr val="bg1"/>
                </a:solidFill>
                <a:effectLst/>
                <a:latin typeface="ＭＳ 明朝" panose="02020609040205080304" pitchFamily="17" charset="-128"/>
                <a:ea typeface="游明朝" panose="02020400000000000000" pitchFamily="18" charset="-128"/>
                <a:cs typeface="Times New Roman" panose="02020603050405020304" pitchFamily="18" charset="0"/>
              </a:rPr>
              <a:t> </a:t>
            </a:r>
            <a:endParaRPr lang="ja-JP" altLang="ja-JP" sz="1200"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a:p>
            <a:pPr marL="139700" indent="-139700" algn="just"/>
            <a:r>
              <a:rPr lang="ja-JP" altLang="ja-JP" sz="1200" kern="100" dirty="0">
                <a:solidFill>
                  <a:schemeClr val="bg1"/>
                </a:solidFill>
                <a:effectLst/>
                <a:latin typeface="游明朝" panose="02020400000000000000" pitchFamily="18" charset="-128"/>
                <a:ea typeface="ＭＳ 明朝" panose="02020609040205080304" pitchFamily="17" charset="-128"/>
                <a:cs typeface="Times New Roman" panose="02020603050405020304" pitchFamily="18" charset="0"/>
              </a:rPr>
              <a:t>１　農地法第４条の規定による届出書の作成及び届出、補正、取下げ並びに受理通知書を受領する権限</a:t>
            </a:r>
            <a:endParaRPr lang="ja-JP" altLang="ja-JP" sz="1200"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200" kern="100" dirty="0">
                <a:solidFill>
                  <a:schemeClr val="bg1"/>
                </a:solidFill>
                <a:effectLst/>
                <a:latin typeface="ＭＳ 明朝" panose="02020609040205080304" pitchFamily="17" charset="-128"/>
                <a:ea typeface="游明朝" panose="02020400000000000000" pitchFamily="18" charset="-128"/>
                <a:cs typeface="Times New Roman" panose="02020603050405020304" pitchFamily="18" charset="0"/>
              </a:rPr>
              <a:t> </a:t>
            </a:r>
            <a:endParaRPr lang="ja-JP" altLang="ja-JP" sz="1200"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solidFill>
                  <a:schemeClr val="bg1"/>
                </a:solidFill>
                <a:effectLst/>
                <a:latin typeface="游明朝" panose="02020400000000000000" pitchFamily="18" charset="-128"/>
                <a:ea typeface="ＭＳ 明朝" panose="02020609040205080304" pitchFamily="17" charset="-128"/>
                <a:cs typeface="Times New Roman" panose="02020603050405020304" pitchFamily="18" charset="0"/>
              </a:rPr>
              <a:t>２　不動産（届出地）の表示</a:t>
            </a:r>
            <a:endParaRPr lang="ja-JP" altLang="ja-JP" sz="1200"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200" kern="100" dirty="0">
                <a:solidFill>
                  <a:schemeClr val="bg1"/>
                </a:solidFill>
                <a:effectLst/>
                <a:latin typeface="ＭＳ 明朝" panose="02020609040205080304" pitchFamily="17" charset="-128"/>
                <a:ea typeface="游明朝" panose="02020400000000000000" pitchFamily="18" charset="-128"/>
                <a:cs typeface="Times New Roman" panose="02020603050405020304" pitchFamily="18" charset="0"/>
              </a:rPr>
              <a:t>   (</a:t>
            </a:r>
            <a:r>
              <a:rPr lang="ja-JP" altLang="en-US" sz="1200" kern="100" dirty="0">
                <a:solidFill>
                  <a:schemeClr val="bg1"/>
                </a:solidFill>
                <a:effectLst/>
                <a:latin typeface="ＭＳ 明朝" panose="02020609040205080304" pitchFamily="17" charset="-128"/>
                <a:ea typeface="游明朝" panose="02020400000000000000" pitchFamily="18" charset="-128"/>
                <a:cs typeface="Times New Roman" panose="02020603050405020304" pitchFamily="18" charset="0"/>
              </a:rPr>
              <a:t>　　　　　　　　　　　　　　　　　　　　　</a:t>
            </a:r>
            <a:r>
              <a:rPr lang="ja-JP" altLang="en-US" sz="1200" kern="100" dirty="0">
                <a:solidFill>
                  <a:schemeClr val="bg1"/>
                </a:solidFill>
                <a:effectLst/>
                <a:latin typeface="ＭＳ 明朝" panose="02020609040205080304" pitchFamily="17" charset="-128"/>
                <a:ea typeface="ＭＳ 明朝" panose="02020609040205080304" pitchFamily="17" charset="-128"/>
                <a:cs typeface="Times New Roman" panose="02020603050405020304" pitchFamily="18" charset="0"/>
              </a:rPr>
              <a:t>）</a:t>
            </a:r>
            <a:endParaRPr lang="ja-JP" altLang="ja-JP" sz="1200" kern="100" dirty="0">
              <a:solidFill>
                <a:schemeClr val="bg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algn="just"/>
            <a:r>
              <a:rPr lang="en-US" altLang="ja-JP" sz="1200" kern="100" dirty="0">
                <a:solidFill>
                  <a:schemeClr val="bg1"/>
                </a:solidFill>
                <a:effectLst/>
                <a:latin typeface="ＭＳ 明朝" panose="02020609040205080304" pitchFamily="17" charset="-128"/>
                <a:ea typeface="游明朝" panose="02020400000000000000" pitchFamily="18" charset="-128"/>
                <a:cs typeface="Times New Roman" panose="02020603050405020304" pitchFamily="18" charset="0"/>
              </a:rPr>
              <a:t> </a:t>
            </a:r>
            <a:endParaRPr lang="ja-JP" altLang="ja-JP" sz="1200"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solidFill>
                  <a:schemeClr val="bg1"/>
                </a:solidFill>
                <a:effectLst/>
                <a:latin typeface="游明朝" panose="02020400000000000000" pitchFamily="18" charset="-128"/>
                <a:ea typeface="ＭＳ 明朝" panose="02020609040205080304" pitchFamily="17" charset="-128"/>
                <a:cs typeface="Times New Roman" panose="02020603050405020304" pitchFamily="18" charset="0"/>
              </a:rPr>
              <a:t>３　転用の目的　　</a:t>
            </a:r>
            <a:endParaRPr lang="ja-JP" altLang="ja-JP" sz="1200"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200" kern="100" dirty="0">
                <a:solidFill>
                  <a:schemeClr val="bg1"/>
                </a:solidFill>
                <a:effectLst/>
                <a:latin typeface="ＭＳ 明朝" panose="02020609040205080304" pitchFamily="17" charset="-128"/>
                <a:ea typeface="游明朝" panose="02020400000000000000" pitchFamily="18" charset="-128"/>
                <a:cs typeface="Times New Roman" panose="02020603050405020304" pitchFamily="18" charset="0"/>
              </a:rPr>
              <a:t> </a:t>
            </a:r>
            <a:r>
              <a:rPr lang="ja-JP" altLang="en-US" sz="1200" kern="100" dirty="0">
                <a:solidFill>
                  <a:schemeClr val="bg1"/>
                </a:solidFill>
                <a:latin typeface="ＭＳ 明朝" panose="02020609040205080304" pitchFamily="17" charset="-128"/>
                <a:ea typeface="游明朝" panose="02020400000000000000" pitchFamily="18" charset="-128"/>
                <a:cs typeface="Times New Roman" panose="02020603050405020304" pitchFamily="18" charset="0"/>
              </a:rPr>
              <a:t> </a:t>
            </a:r>
            <a:r>
              <a:rPr lang="ja-JP" altLang="en-US" sz="1200" kern="100" dirty="0">
                <a:solidFill>
                  <a:schemeClr val="bg1"/>
                </a:solidFill>
                <a:effectLst/>
                <a:latin typeface="ＭＳ 明朝" panose="02020609040205080304" pitchFamily="17" charset="-128"/>
                <a:ea typeface="ＭＳ 明朝" panose="02020609040205080304" pitchFamily="17" charset="-128"/>
                <a:cs typeface="Times New Roman" panose="02020603050405020304" pitchFamily="18" charset="0"/>
              </a:rPr>
              <a:t>（ 　　　　 ）</a:t>
            </a:r>
            <a:endParaRPr lang="ja-JP" altLang="ja-JP" sz="1200"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200" kern="100" dirty="0">
                <a:solidFill>
                  <a:schemeClr val="bg1"/>
                </a:solidFill>
                <a:effectLst/>
                <a:latin typeface="ＭＳ 明朝" panose="02020609040205080304" pitchFamily="17" charset="-128"/>
                <a:ea typeface="游明朝" panose="02020400000000000000" pitchFamily="18" charset="-128"/>
                <a:cs typeface="Times New Roman" panose="02020603050405020304" pitchFamily="18" charset="0"/>
              </a:rPr>
              <a:t> </a:t>
            </a:r>
            <a:endParaRPr lang="ja-JP" altLang="ja-JP" sz="1200"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200" kern="100" dirty="0">
                <a:solidFill>
                  <a:schemeClr val="bg1"/>
                </a:solidFill>
                <a:effectLst/>
                <a:latin typeface="ＭＳ 明朝" panose="02020609040205080304" pitchFamily="17" charset="-128"/>
                <a:ea typeface="游明朝" panose="02020400000000000000" pitchFamily="18" charset="-128"/>
                <a:cs typeface="Times New Roman" panose="02020603050405020304" pitchFamily="18" charset="0"/>
              </a:rPr>
              <a:t> </a:t>
            </a:r>
            <a:endParaRPr lang="ja-JP" altLang="ja-JP" sz="1200"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200" kern="100" dirty="0">
                <a:solidFill>
                  <a:schemeClr val="bg1"/>
                </a:solidFill>
                <a:effectLst/>
                <a:latin typeface="ＭＳ 明朝" panose="02020609040205080304" pitchFamily="17" charset="-128"/>
                <a:ea typeface="游明朝" panose="02020400000000000000" pitchFamily="18" charset="-128"/>
                <a:cs typeface="Times New Roman" panose="02020603050405020304" pitchFamily="18" charset="0"/>
              </a:rPr>
              <a:t> </a:t>
            </a:r>
            <a:endParaRPr lang="ja-JP" altLang="ja-JP" sz="1200"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solidFill>
                  <a:schemeClr val="bg1"/>
                </a:solidFill>
                <a:effectLst/>
                <a:latin typeface="游明朝" panose="02020400000000000000" pitchFamily="18" charset="-128"/>
                <a:ea typeface="ＭＳ 明朝" panose="02020609040205080304" pitchFamily="17" charset="-128"/>
                <a:cs typeface="Times New Roman" panose="02020603050405020304" pitchFamily="18" charset="0"/>
              </a:rPr>
              <a:t>　私は以上の委任を明確にするため次に記名捺印する。</a:t>
            </a:r>
            <a:endParaRPr lang="ja-JP" altLang="ja-JP" sz="1200"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200" kern="100" dirty="0">
                <a:solidFill>
                  <a:schemeClr val="bg1"/>
                </a:solidFill>
                <a:effectLst/>
                <a:latin typeface="ＭＳ 明朝" panose="02020609040205080304" pitchFamily="17" charset="-128"/>
                <a:ea typeface="游明朝" panose="02020400000000000000" pitchFamily="18" charset="-128"/>
                <a:cs typeface="Times New Roman" panose="02020603050405020304" pitchFamily="18" charset="0"/>
              </a:rPr>
              <a:t> </a:t>
            </a:r>
            <a:endParaRPr lang="ja-JP" altLang="ja-JP" sz="1200"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r"/>
            <a:r>
              <a:rPr lang="ja-JP" altLang="ja-JP" sz="1200" kern="100" dirty="0">
                <a:solidFill>
                  <a:schemeClr val="bg1"/>
                </a:solidFill>
                <a:effectLst/>
                <a:latin typeface="游明朝" panose="02020400000000000000" pitchFamily="18" charset="-128"/>
                <a:ea typeface="ＭＳ 明朝" panose="02020609040205080304" pitchFamily="17" charset="-128"/>
                <a:cs typeface="Times New Roman" panose="02020603050405020304" pitchFamily="18" charset="0"/>
              </a:rPr>
              <a:t>令和　　年　　月　　日</a:t>
            </a:r>
            <a:endParaRPr lang="ja-JP" altLang="ja-JP" sz="1200"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r"/>
            <a:r>
              <a:rPr lang="en-US" altLang="ja-JP" sz="1200" kern="100" dirty="0">
                <a:solidFill>
                  <a:schemeClr val="bg1"/>
                </a:solidFill>
                <a:effectLst/>
                <a:latin typeface="ＭＳ 明朝" panose="02020609040205080304" pitchFamily="17" charset="-128"/>
                <a:ea typeface="游明朝" panose="02020400000000000000" pitchFamily="18" charset="-128"/>
                <a:cs typeface="Times New Roman" panose="02020603050405020304" pitchFamily="18" charset="0"/>
              </a:rPr>
              <a:t> </a:t>
            </a:r>
            <a:endParaRPr lang="ja-JP" altLang="ja-JP" sz="1200"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a:p>
            <a:pPr indent="139700" algn="l"/>
            <a:r>
              <a:rPr lang="ja-JP" altLang="ja-JP" sz="1200" kern="100" dirty="0">
                <a:solidFill>
                  <a:schemeClr val="bg1"/>
                </a:solidFill>
                <a:effectLst/>
                <a:latin typeface="游明朝" panose="02020400000000000000" pitchFamily="18" charset="-128"/>
                <a:ea typeface="ＭＳ 明朝" panose="02020609040205080304" pitchFamily="17" charset="-128"/>
                <a:cs typeface="Times New Roman" panose="02020603050405020304" pitchFamily="18" charset="0"/>
              </a:rPr>
              <a:t>委任者</a:t>
            </a:r>
            <a:endParaRPr lang="ja-JP" altLang="ja-JP" sz="1200"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a:p>
            <a:pPr lvl="0"/>
            <a:r>
              <a:rPr lang="ja-JP" altLang="ja-JP" sz="1200" kern="100" dirty="0">
                <a:solidFill>
                  <a:schemeClr val="bg1"/>
                </a:solidFill>
                <a:effectLst/>
                <a:latin typeface="游明朝" panose="02020400000000000000" pitchFamily="18" charset="-128"/>
                <a:ea typeface="ＭＳ 明朝" panose="02020609040205080304" pitchFamily="17" charset="-128"/>
                <a:cs typeface="Times New Roman" panose="02020603050405020304" pitchFamily="18" charset="0"/>
              </a:rPr>
              <a:t>　　　</a:t>
            </a:r>
            <a:r>
              <a:rPr lang="ja-JP" altLang="en-US" sz="1200" kern="100" dirty="0">
                <a:solidFill>
                  <a:schemeClr val="bg1"/>
                </a:solidFill>
                <a:latin typeface="游明朝" panose="02020400000000000000" pitchFamily="18" charset="-128"/>
                <a:ea typeface="ＭＳ 明朝" panose="02020609040205080304" pitchFamily="17" charset="-128"/>
                <a:cs typeface="Times New Roman" panose="02020603050405020304" pitchFamily="18" charset="0"/>
              </a:rPr>
              <a:t>   </a:t>
            </a:r>
            <a:r>
              <a:rPr lang="ja-JP" altLang="ja-JP" sz="1200" kern="100" dirty="0">
                <a:solidFill>
                  <a:schemeClr val="bg1"/>
                </a:solidFill>
                <a:effectLst/>
                <a:latin typeface="游明朝" panose="02020400000000000000" pitchFamily="18" charset="-128"/>
                <a:ea typeface="ＭＳ 明朝" panose="02020609040205080304" pitchFamily="17" charset="-128"/>
                <a:cs typeface="Times New Roman" panose="02020603050405020304" pitchFamily="18" charset="0"/>
              </a:rPr>
              <a:t>届出者　住　所</a:t>
            </a:r>
            <a:r>
              <a:rPr lang="en-US" altLang="ja-JP" sz="1200" kern="100" dirty="0">
                <a:solidFill>
                  <a:schemeClr val="bg1"/>
                </a:solidFill>
                <a:effectLst/>
                <a:latin typeface="游明朝" panose="02020400000000000000" pitchFamily="18" charset="-128"/>
                <a:ea typeface="ＭＳ 明朝" panose="02020609040205080304" pitchFamily="17" charset="-128"/>
                <a:cs typeface="Times New Roman" panose="02020603050405020304" pitchFamily="18" charset="0"/>
              </a:rPr>
              <a:t>   </a:t>
            </a:r>
            <a:r>
              <a:rPr lang="ja-JP" altLang="en-US" sz="1200" kern="100" dirty="0">
                <a:solidFill>
                  <a:schemeClr val="bg1"/>
                </a:solidFill>
                <a:latin typeface="游明朝" panose="02020400000000000000" pitchFamily="18" charset="-128"/>
                <a:ea typeface="ＭＳ 明朝" panose="02020609040205080304" pitchFamily="17" charset="-128"/>
                <a:cs typeface="Times New Roman" panose="02020603050405020304" pitchFamily="18" charset="0"/>
              </a:rPr>
              <a:t>　</a:t>
            </a:r>
            <a:r>
              <a:rPr lang="ja-JP" altLang="ja-JP" sz="1200" kern="100" dirty="0">
                <a:solidFill>
                  <a:prstClr val="black"/>
                </a:solidFill>
                <a:latin typeface="游明朝" panose="02020400000000000000" pitchFamily="18" charset="-128"/>
                <a:ea typeface="ＭＳ 明朝" panose="02020609040205080304" pitchFamily="17" charset="-128"/>
                <a:cs typeface="Times New Roman" panose="02020603050405020304" pitchFamily="18" charset="0"/>
              </a:rPr>
              <a:t>岡崎市</a:t>
            </a:r>
            <a:r>
              <a:rPr lang="ja-JP" altLang="en-US" sz="1200" kern="100" dirty="0">
                <a:solidFill>
                  <a:prstClr val="black"/>
                </a:solidFill>
                <a:latin typeface="游明朝" panose="02020400000000000000" pitchFamily="18" charset="-128"/>
                <a:ea typeface="ＭＳ 明朝" panose="02020609040205080304" pitchFamily="17" charset="-128"/>
                <a:cs typeface="Times New Roman" panose="02020603050405020304" pitchFamily="18" charset="0"/>
              </a:rPr>
              <a:t>○○町〇丁目〇</a:t>
            </a:r>
            <a:r>
              <a:rPr lang="ja-JP" altLang="ja-JP" sz="1200" kern="100" dirty="0">
                <a:solidFill>
                  <a:prstClr val="black"/>
                </a:solidFill>
                <a:latin typeface="游明朝" panose="02020400000000000000" pitchFamily="18" charset="-128"/>
                <a:ea typeface="ＭＳ 明朝" panose="02020609040205080304" pitchFamily="17" charset="-128"/>
                <a:cs typeface="Times New Roman" panose="02020603050405020304" pitchFamily="18" charset="0"/>
              </a:rPr>
              <a:t>番地</a:t>
            </a:r>
            <a:r>
              <a:rPr lang="ja-JP" altLang="en-US" sz="1200" kern="100" dirty="0">
                <a:solidFill>
                  <a:schemeClr val="bg1"/>
                </a:solidFill>
                <a:effectLst/>
                <a:latin typeface="游明朝" panose="02020400000000000000" pitchFamily="18" charset="-128"/>
                <a:ea typeface="ＭＳ 明朝" panose="02020609040205080304" pitchFamily="17" charset="-128"/>
                <a:cs typeface="Times New Roman" panose="02020603050405020304" pitchFamily="18" charset="0"/>
              </a:rPr>
              <a:t>　　　　　　　　　　　　　</a:t>
            </a:r>
            <a:endParaRPr lang="ja-JP" altLang="ja-JP" sz="1200"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a:p>
            <a:pPr indent="139700" algn="l"/>
            <a:r>
              <a:rPr lang="en-US" altLang="ja-JP" sz="1200" kern="100" dirty="0">
                <a:solidFill>
                  <a:schemeClr val="bg1"/>
                </a:solidFill>
                <a:effectLst/>
                <a:latin typeface="ＭＳ 明朝" panose="02020609040205080304" pitchFamily="17" charset="-128"/>
                <a:ea typeface="游明朝" panose="02020400000000000000" pitchFamily="18" charset="-128"/>
                <a:cs typeface="Times New Roman" panose="02020603050405020304" pitchFamily="18" charset="0"/>
              </a:rPr>
              <a:t> </a:t>
            </a:r>
            <a:endParaRPr lang="ja-JP" altLang="ja-JP" sz="1200"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a:p>
            <a:pPr indent="139700" algn="l"/>
            <a:r>
              <a:rPr lang="ja-JP" altLang="ja-JP" sz="1200" kern="100" dirty="0">
                <a:solidFill>
                  <a:schemeClr val="bg1"/>
                </a:solidFill>
                <a:effectLst/>
                <a:latin typeface="游明朝" panose="02020400000000000000" pitchFamily="18" charset="-128"/>
                <a:ea typeface="ＭＳ 明朝" panose="02020609040205080304" pitchFamily="17" charset="-128"/>
                <a:cs typeface="Times New Roman" panose="02020603050405020304" pitchFamily="18" charset="0"/>
              </a:rPr>
              <a:t>　　　　　　　氏　名</a:t>
            </a:r>
            <a:r>
              <a:rPr lang="ja-JP" altLang="en-US" sz="1200" kern="100" dirty="0">
                <a:solidFill>
                  <a:schemeClr val="bg1"/>
                </a:solidFill>
                <a:effectLst/>
                <a:latin typeface="游明朝" panose="02020400000000000000" pitchFamily="18" charset="-128"/>
                <a:ea typeface="ＭＳ 明朝" panose="02020609040205080304" pitchFamily="17" charset="-128"/>
                <a:cs typeface="Times New Roman" panose="02020603050405020304" pitchFamily="18" charset="0"/>
              </a:rPr>
              <a:t>　   </a:t>
            </a:r>
            <a:r>
              <a:rPr lang="ja-JP" altLang="en-US" sz="1200" kern="100" dirty="0">
                <a:solidFill>
                  <a:schemeClr val="bg1"/>
                </a:solidFill>
                <a:latin typeface="游明朝" panose="02020400000000000000" pitchFamily="18" charset="-128"/>
                <a:ea typeface="ＭＳ 明朝" panose="02020609040205080304" pitchFamily="17" charset="-128"/>
                <a:cs typeface="Times New Roman" panose="02020603050405020304" pitchFamily="18" charset="0"/>
              </a:rPr>
              <a:t>○　○　○　○</a:t>
            </a:r>
            <a:r>
              <a:rPr lang="ja-JP" altLang="en-US" sz="1200" kern="100" dirty="0">
                <a:solidFill>
                  <a:schemeClr val="bg1"/>
                </a:solidFill>
                <a:effectLst/>
                <a:latin typeface="游明朝" panose="02020400000000000000" pitchFamily="18" charset="-128"/>
                <a:ea typeface="ＭＳ 明朝" panose="02020609040205080304" pitchFamily="17" charset="-128"/>
                <a:cs typeface="Times New Roman" panose="02020603050405020304" pitchFamily="18" charset="0"/>
              </a:rPr>
              <a:t>　　　　　　　　</a:t>
            </a:r>
            <a:r>
              <a:rPr lang="ja-JP" altLang="ja-JP" sz="1200" kern="100" dirty="0">
                <a:solidFill>
                  <a:schemeClr val="bg1"/>
                </a:solidFill>
                <a:effectLst/>
                <a:latin typeface="游明朝" panose="02020400000000000000" pitchFamily="18" charset="-128"/>
                <a:ea typeface="ＭＳ 明朝" panose="02020609040205080304" pitchFamily="17" charset="-128"/>
                <a:cs typeface="Times New Roman" panose="02020603050405020304" pitchFamily="18" charset="0"/>
              </a:rPr>
              <a:t>　　㊞</a:t>
            </a:r>
            <a:endParaRPr lang="ja-JP" altLang="ja-JP" sz="1200"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a:p>
            <a:pPr indent="139700" algn="l"/>
            <a:r>
              <a:rPr lang="en-US" altLang="ja-JP" sz="1200" kern="100" dirty="0">
                <a:solidFill>
                  <a:schemeClr val="bg1"/>
                </a:solidFill>
                <a:effectLst/>
                <a:latin typeface="ＭＳ 明朝" panose="02020609040205080304" pitchFamily="17" charset="-128"/>
                <a:ea typeface="游明朝" panose="02020400000000000000" pitchFamily="18" charset="-128"/>
                <a:cs typeface="Times New Roman" panose="02020603050405020304" pitchFamily="18" charset="0"/>
              </a:rPr>
              <a:t> </a:t>
            </a:r>
            <a:endParaRPr lang="ja-JP" altLang="ja-JP" sz="1200"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l"/>
            <a:r>
              <a:rPr lang="en-US" altLang="ja-JP" sz="1200" kern="100" dirty="0">
                <a:solidFill>
                  <a:schemeClr val="bg1"/>
                </a:solidFill>
                <a:effectLst/>
                <a:latin typeface="ＭＳ 明朝" panose="02020609040205080304" pitchFamily="17" charset="-128"/>
                <a:ea typeface="游明朝" panose="02020400000000000000" pitchFamily="18" charset="-128"/>
                <a:cs typeface="Times New Roman" panose="02020603050405020304" pitchFamily="18" charset="0"/>
              </a:rPr>
              <a:t> </a:t>
            </a:r>
            <a:endParaRPr lang="ja-JP" altLang="ja-JP" sz="1200"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l"/>
            <a:r>
              <a:rPr lang="en-US" altLang="ja-JP" sz="1200" kern="100" dirty="0">
                <a:solidFill>
                  <a:schemeClr val="bg1"/>
                </a:solidFill>
                <a:effectLst/>
                <a:latin typeface="ＭＳ 明朝" panose="02020609040205080304" pitchFamily="17" charset="-128"/>
                <a:ea typeface="游明朝" panose="02020400000000000000" pitchFamily="18" charset="-128"/>
                <a:cs typeface="Times New Roman" panose="02020603050405020304" pitchFamily="18" charset="0"/>
              </a:rPr>
              <a:t> </a:t>
            </a:r>
            <a:endParaRPr lang="ja-JP" altLang="ja-JP" sz="1200"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a:p>
            <a:pPr marL="838200" indent="-838200" algn="l"/>
            <a:r>
              <a:rPr lang="ja-JP" altLang="ja-JP" sz="1200" kern="100" dirty="0">
                <a:solidFill>
                  <a:schemeClr val="bg1"/>
                </a:solidFill>
                <a:effectLst/>
                <a:latin typeface="游明朝" panose="02020400000000000000" pitchFamily="18" charset="-128"/>
                <a:ea typeface="ＭＳ 明朝" panose="02020609040205080304" pitchFamily="17" charset="-128"/>
                <a:cs typeface="Times New Roman" panose="02020603050405020304" pitchFamily="18" charset="0"/>
              </a:rPr>
              <a:t>（注意事項）行政書士法上、行政書士でない者は、官公署に提出する書類を作成する業務を行うことができない等が規定され、罰則が定められています。</a:t>
            </a:r>
            <a:endParaRPr lang="ja-JP" altLang="ja-JP" sz="1200"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7" name="テキスト ボックス 6">
            <a:extLst>
              <a:ext uri="{FF2B5EF4-FFF2-40B4-BE49-F238E27FC236}">
                <a16:creationId xmlns:a16="http://schemas.microsoft.com/office/drawing/2014/main" id="{E45B6E52-958D-6076-D1D3-4719E9CCFE9E}"/>
              </a:ext>
            </a:extLst>
          </p:cNvPr>
          <p:cNvSpPr txBox="1"/>
          <p:nvPr/>
        </p:nvSpPr>
        <p:spPr>
          <a:xfrm>
            <a:off x="1699425" y="266596"/>
            <a:ext cx="1556327" cy="276999"/>
          </a:xfrm>
          <a:prstGeom prst="rect">
            <a:avLst/>
          </a:prstGeom>
          <a:noFill/>
        </p:spPr>
        <p:txBody>
          <a:bodyPr wrap="square" rtlCol="0">
            <a:spAutoFit/>
          </a:bodyPr>
          <a:lstStyle/>
          <a:p>
            <a:pPr algn="l"/>
            <a:r>
              <a:rPr lang="ja-JP" altLang="ja-JP" sz="1200" kern="100" dirty="0">
                <a:solidFill>
                  <a:schemeClr val="bg1"/>
                </a:solidFill>
                <a:effectLst/>
                <a:latin typeface="游明朝" panose="02020400000000000000" pitchFamily="18" charset="-128"/>
                <a:ea typeface="ＭＳ 明朝" panose="02020609040205080304" pitchFamily="17" charset="-128"/>
                <a:cs typeface="Times New Roman" panose="02020603050405020304" pitchFamily="18" charset="0"/>
              </a:rPr>
              <a:t>４条届出用</a:t>
            </a:r>
            <a:r>
              <a:rPr lang="ja-JP" altLang="en-US" sz="1200" kern="100" dirty="0">
                <a:solidFill>
                  <a:schemeClr val="bg1"/>
                </a:solidFill>
                <a:effectLst/>
                <a:latin typeface="游明朝" panose="02020400000000000000" pitchFamily="18" charset="-128"/>
                <a:ea typeface="ＭＳ 明朝" panose="02020609040205080304" pitchFamily="17" charset="-128"/>
                <a:cs typeface="Times New Roman" panose="02020603050405020304" pitchFamily="18" charset="0"/>
              </a:rPr>
              <a:t>　記載例</a:t>
            </a:r>
            <a:endParaRPr kumimoji="1" lang="ja-JP" altLang="en-US" sz="1200" dirty="0">
              <a:solidFill>
                <a:schemeClr val="bg1"/>
              </a:solidFill>
            </a:endParaRPr>
          </a:p>
        </p:txBody>
      </p:sp>
      <p:sp>
        <p:nvSpPr>
          <p:cNvPr id="8" name="テキスト ボックス 7">
            <a:extLst>
              <a:ext uri="{FF2B5EF4-FFF2-40B4-BE49-F238E27FC236}">
                <a16:creationId xmlns:a16="http://schemas.microsoft.com/office/drawing/2014/main" id="{EA2A5B12-A94D-F817-909E-324F8E8CB343}"/>
              </a:ext>
            </a:extLst>
          </p:cNvPr>
          <p:cNvSpPr txBox="1"/>
          <p:nvPr/>
        </p:nvSpPr>
        <p:spPr>
          <a:xfrm>
            <a:off x="2636981" y="798945"/>
            <a:ext cx="2027383" cy="276999"/>
          </a:xfrm>
          <a:prstGeom prst="rect">
            <a:avLst/>
          </a:prstGeom>
          <a:noFill/>
        </p:spPr>
        <p:txBody>
          <a:bodyPr wrap="square" rtlCol="0">
            <a:spAutoFit/>
          </a:bodyPr>
          <a:lstStyle/>
          <a:p>
            <a:pPr algn="l"/>
            <a:r>
              <a:rPr lang="ja-JP" altLang="ja-JP" sz="1200" kern="100" dirty="0">
                <a:solidFill>
                  <a:schemeClr val="bg1"/>
                </a:solidFill>
                <a:effectLst/>
                <a:latin typeface="游明朝" panose="02020400000000000000" pitchFamily="18" charset="-128"/>
                <a:ea typeface="ＭＳ 明朝" panose="02020609040205080304" pitchFamily="17" charset="-128"/>
                <a:cs typeface="Times New Roman" panose="02020603050405020304" pitchFamily="18" charset="0"/>
              </a:rPr>
              <a:t>岡崎市</a:t>
            </a:r>
            <a:r>
              <a:rPr lang="ja-JP" altLang="en-US" sz="1200" kern="100" dirty="0">
                <a:solidFill>
                  <a:schemeClr val="bg1"/>
                </a:solidFill>
                <a:effectLst/>
                <a:latin typeface="游明朝" panose="02020400000000000000" pitchFamily="18" charset="-128"/>
                <a:ea typeface="ＭＳ 明朝" panose="02020609040205080304" pitchFamily="17" charset="-128"/>
                <a:cs typeface="Times New Roman" panose="02020603050405020304" pitchFamily="18" charset="0"/>
              </a:rPr>
              <a:t>○○町〇丁目〇</a:t>
            </a:r>
            <a:r>
              <a:rPr lang="ja-JP" altLang="ja-JP" sz="1200" kern="100" dirty="0">
                <a:solidFill>
                  <a:schemeClr val="bg1"/>
                </a:solidFill>
                <a:effectLst/>
                <a:latin typeface="游明朝" panose="02020400000000000000" pitchFamily="18" charset="-128"/>
                <a:ea typeface="ＭＳ 明朝" panose="02020609040205080304" pitchFamily="17" charset="-128"/>
                <a:cs typeface="Times New Roman" panose="02020603050405020304" pitchFamily="18" charset="0"/>
              </a:rPr>
              <a:t>番地</a:t>
            </a:r>
            <a:endParaRPr kumimoji="1" lang="ja-JP" altLang="en-US" sz="1200" dirty="0">
              <a:solidFill>
                <a:schemeClr val="bg1"/>
              </a:solidFill>
            </a:endParaRPr>
          </a:p>
        </p:txBody>
      </p:sp>
      <p:sp>
        <p:nvSpPr>
          <p:cNvPr id="9" name="テキスト ボックス 8">
            <a:extLst>
              <a:ext uri="{FF2B5EF4-FFF2-40B4-BE49-F238E27FC236}">
                <a16:creationId xmlns:a16="http://schemas.microsoft.com/office/drawing/2014/main" id="{81343583-6861-DE99-EBC1-BB4826551500}"/>
              </a:ext>
            </a:extLst>
          </p:cNvPr>
          <p:cNvSpPr txBox="1"/>
          <p:nvPr/>
        </p:nvSpPr>
        <p:spPr>
          <a:xfrm>
            <a:off x="2636981" y="998226"/>
            <a:ext cx="2055091" cy="276999"/>
          </a:xfrm>
          <a:prstGeom prst="rect">
            <a:avLst/>
          </a:prstGeom>
          <a:noFill/>
        </p:spPr>
        <p:txBody>
          <a:bodyPr wrap="square" rtlCol="0">
            <a:spAutoFit/>
          </a:bodyPr>
          <a:lstStyle/>
          <a:p>
            <a:pPr algn="l"/>
            <a:r>
              <a:rPr kumimoji="1" lang="ja-JP" altLang="ja-JP" sz="1200" b="0" i="0" u="none" strike="noStrike" kern="100" cap="none" spc="0" normalizeH="0" baseline="0" noProof="0" dirty="0">
                <a:ln>
                  <a:noFill/>
                </a:ln>
                <a:solidFill>
                  <a:prstClr val="black"/>
                </a:solidFill>
                <a:effectLst/>
                <a:uLnTx/>
                <a:uFillTx/>
                <a:latin typeface="游明朝" panose="02020400000000000000" pitchFamily="18" charset="-128"/>
                <a:ea typeface="ＭＳ 明朝" panose="02020609040205080304" pitchFamily="17" charset="-128"/>
                <a:cs typeface="Times New Roman" panose="02020603050405020304" pitchFamily="18" charset="0"/>
              </a:rPr>
              <a:t>行政書士　</a:t>
            </a:r>
            <a:r>
              <a:rPr kumimoji="1" lang="ja-JP" altLang="en-US" sz="1200" b="0" i="0" u="none" strike="noStrike" kern="100" cap="none" spc="0" normalizeH="0" baseline="0" noProof="0" dirty="0">
                <a:ln>
                  <a:noFill/>
                </a:ln>
                <a:solidFill>
                  <a:prstClr val="black"/>
                </a:solidFill>
                <a:effectLst/>
                <a:uLnTx/>
                <a:uFillTx/>
                <a:latin typeface="游明朝" panose="02020400000000000000" pitchFamily="18" charset="-128"/>
                <a:ea typeface="ＭＳ 明朝" panose="02020609040205080304" pitchFamily="17" charset="-128"/>
                <a:cs typeface="Times New Roman" panose="02020603050405020304" pitchFamily="18" charset="0"/>
              </a:rPr>
              <a:t>行　政　太　郎</a:t>
            </a:r>
            <a:endParaRPr kumimoji="1" lang="ja-JP" altLang="en-US" dirty="0">
              <a:solidFill>
                <a:schemeClr val="bg1"/>
              </a:solidFill>
            </a:endParaRPr>
          </a:p>
        </p:txBody>
      </p:sp>
      <p:sp>
        <p:nvSpPr>
          <p:cNvPr id="10" name="テキスト ボックス 9">
            <a:extLst>
              <a:ext uri="{FF2B5EF4-FFF2-40B4-BE49-F238E27FC236}">
                <a16:creationId xmlns:a16="http://schemas.microsoft.com/office/drawing/2014/main" id="{16DAC79C-B732-4972-B106-F5AE1CE2D42D}"/>
              </a:ext>
            </a:extLst>
          </p:cNvPr>
          <p:cNvSpPr txBox="1"/>
          <p:nvPr/>
        </p:nvSpPr>
        <p:spPr>
          <a:xfrm>
            <a:off x="2636981" y="1182905"/>
            <a:ext cx="808182" cy="276999"/>
          </a:xfrm>
          <a:prstGeom prst="rect">
            <a:avLst/>
          </a:prstGeom>
          <a:noFill/>
        </p:spPr>
        <p:txBody>
          <a:bodyPr wrap="square" rtlCol="0">
            <a:spAutoFit/>
          </a:bodyPr>
          <a:lstStyle/>
          <a:p>
            <a:pPr algn="l"/>
            <a:r>
              <a:rPr kumimoji="1" lang="ja-JP" altLang="ja-JP" sz="1200" b="0" i="0" u="none" strike="noStrike" kern="100" cap="none" spc="0" normalizeH="0" baseline="0" noProof="0" dirty="0">
                <a:ln>
                  <a:noFill/>
                </a:ln>
                <a:solidFill>
                  <a:prstClr val="black"/>
                </a:solidFill>
                <a:effectLst/>
                <a:uLnTx/>
                <a:uFillTx/>
                <a:latin typeface="游明朝" panose="02020400000000000000" pitchFamily="18" charset="-128"/>
                <a:ea typeface="ＭＳ 明朝" panose="02020609040205080304" pitchFamily="17" charset="-128"/>
                <a:cs typeface="Times New Roman" panose="02020603050405020304" pitchFamily="18" charset="0"/>
              </a:rPr>
              <a:t>登録番号　</a:t>
            </a:r>
            <a:endParaRPr kumimoji="1" lang="ja-JP" altLang="en-US" dirty="0">
              <a:solidFill>
                <a:schemeClr val="bg1"/>
              </a:solidFill>
            </a:endParaRPr>
          </a:p>
        </p:txBody>
      </p:sp>
      <p:sp>
        <p:nvSpPr>
          <p:cNvPr id="11" name="テキスト ボックス 10">
            <a:extLst>
              <a:ext uri="{FF2B5EF4-FFF2-40B4-BE49-F238E27FC236}">
                <a16:creationId xmlns:a16="http://schemas.microsoft.com/office/drawing/2014/main" id="{7244EC76-0BF4-FCE6-2FCB-C37FA296F4FC}"/>
              </a:ext>
            </a:extLst>
          </p:cNvPr>
          <p:cNvSpPr txBox="1"/>
          <p:nvPr/>
        </p:nvSpPr>
        <p:spPr>
          <a:xfrm>
            <a:off x="2609273" y="1386030"/>
            <a:ext cx="2055091" cy="276999"/>
          </a:xfrm>
          <a:prstGeom prst="rect">
            <a:avLst/>
          </a:prstGeom>
          <a:noFill/>
        </p:spPr>
        <p:txBody>
          <a:bodyPr wrap="square" rtlCol="0">
            <a:spAutoFit/>
          </a:bodyPr>
          <a:lstStyle/>
          <a:p>
            <a:pPr algn="l"/>
            <a:r>
              <a:rPr kumimoji="1" lang="ja-JP" altLang="en-US" sz="1200" b="0" i="0" u="none" strike="noStrike" kern="0" cap="none" spc="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０５６４－００－００００</a:t>
            </a:r>
            <a:endParaRPr kumimoji="1" lang="ja-JP" altLang="en-US" dirty="0">
              <a:solidFill>
                <a:schemeClr val="bg1"/>
              </a:solidFill>
            </a:endParaRPr>
          </a:p>
        </p:txBody>
      </p:sp>
      <p:sp>
        <p:nvSpPr>
          <p:cNvPr id="12" name="テキスト ボックス 11">
            <a:extLst>
              <a:ext uri="{FF2B5EF4-FFF2-40B4-BE49-F238E27FC236}">
                <a16:creationId xmlns:a16="http://schemas.microsoft.com/office/drawing/2014/main" id="{BC6CE4EF-090A-1FFD-360A-5308DBE37D34}"/>
              </a:ext>
            </a:extLst>
          </p:cNvPr>
          <p:cNvSpPr txBox="1"/>
          <p:nvPr/>
        </p:nvSpPr>
        <p:spPr>
          <a:xfrm>
            <a:off x="1898072" y="3063171"/>
            <a:ext cx="3255819" cy="276999"/>
          </a:xfrm>
          <a:prstGeom prst="rect">
            <a:avLst/>
          </a:prstGeom>
          <a:noFill/>
        </p:spPr>
        <p:txBody>
          <a:bodyPr wrap="square" rtlCol="0">
            <a:spAutoFit/>
          </a:bodyPr>
          <a:lstStyle/>
          <a:p>
            <a:pPr algn="l"/>
            <a:r>
              <a:rPr kumimoji="1" lang="ja-JP" altLang="en-US" sz="1200" b="0" i="0" u="none" strike="noStrike" kern="1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Times New Roman" panose="02020603050405020304" pitchFamily="18" charset="0"/>
              </a:rPr>
              <a:t>○○市○○町〇丁目○○番　田　○○○㎡　</a:t>
            </a:r>
            <a:endParaRPr kumimoji="1" lang="ja-JP" altLang="en-US" dirty="0">
              <a:solidFill>
                <a:schemeClr val="bg1"/>
              </a:solidFill>
            </a:endParaRPr>
          </a:p>
        </p:txBody>
      </p:sp>
      <p:sp>
        <p:nvSpPr>
          <p:cNvPr id="14" name="テキスト ボックス 13">
            <a:extLst>
              <a:ext uri="{FF2B5EF4-FFF2-40B4-BE49-F238E27FC236}">
                <a16:creationId xmlns:a16="http://schemas.microsoft.com/office/drawing/2014/main" id="{8C1AB763-BBE0-28AE-05E9-8D431F0858A5}"/>
              </a:ext>
            </a:extLst>
          </p:cNvPr>
          <p:cNvSpPr txBox="1"/>
          <p:nvPr/>
        </p:nvSpPr>
        <p:spPr>
          <a:xfrm>
            <a:off x="1888836" y="3613992"/>
            <a:ext cx="808182" cy="276999"/>
          </a:xfrm>
          <a:prstGeom prst="rect">
            <a:avLst/>
          </a:prstGeom>
          <a:noFill/>
        </p:spPr>
        <p:txBody>
          <a:bodyPr wrap="square" rtlCol="0">
            <a:spAutoFit/>
          </a:bodyPr>
          <a:lstStyle/>
          <a:p>
            <a:pPr algn="l"/>
            <a:r>
              <a:rPr kumimoji="1" lang="ja-JP" altLang="en-US" sz="1200" b="0" i="0" u="none" strike="noStrike" kern="100" cap="none" spc="0" normalizeH="0" baseline="0" noProof="0" dirty="0">
                <a:ln>
                  <a:noFill/>
                </a:ln>
                <a:solidFill>
                  <a:prstClr val="black"/>
                </a:solidFill>
                <a:effectLst/>
                <a:uLnTx/>
                <a:uFillTx/>
                <a:latin typeface="游明朝" panose="02020400000000000000" pitchFamily="18" charset="-128"/>
                <a:ea typeface="ＭＳ 明朝" panose="02020609040205080304" pitchFamily="17" charset="-128"/>
                <a:cs typeface="Times New Roman" panose="02020603050405020304" pitchFamily="18" charset="0"/>
              </a:rPr>
              <a:t>共同住宅</a:t>
            </a:r>
            <a:endParaRPr kumimoji="1" lang="ja-JP" altLang="en-US" dirty="0">
              <a:solidFill>
                <a:schemeClr val="bg1"/>
              </a:solidFill>
            </a:endParaRPr>
          </a:p>
        </p:txBody>
      </p:sp>
    </p:spTree>
    <p:extLst>
      <p:ext uri="{BB962C8B-B14F-4D97-AF65-F5344CB8AC3E}">
        <p14:creationId xmlns:p14="http://schemas.microsoft.com/office/powerpoint/2010/main" val="233100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4"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6C06E6B-DCED-41FE-ABE1-7E771819159B}"/>
              </a:ext>
            </a:extLst>
          </p:cNvPr>
          <p:cNvSpPr>
            <a:spLocks noGrp="1"/>
          </p:cNvSpPr>
          <p:nvPr>
            <p:ph type="sldNum" sz="quarter" idx="12"/>
          </p:nvPr>
        </p:nvSpPr>
        <p:spPr>
          <a:xfrm>
            <a:off x="11317381" y="6492875"/>
            <a:ext cx="7620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45BA4EA-5EFA-460C-8880-04B9C92D5A26}" type="slidenum">
              <a:rPr kumimoji="0" lang="ja-JP" altLang="en-US" sz="1600" b="0" i="0" u="none" strike="noStrike" kern="1200" cap="none" spc="0" normalizeH="0" baseline="0" noProof="0">
                <a:ln>
                  <a:noFill/>
                </a:ln>
                <a:solidFill>
                  <a:prstClr val="black"/>
                </a:solidFill>
                <a:effectLst/>
                <a:uLnTx/>
                <a:uFillTx/>
                <a:latin typeface="Calibri"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ja-JP" altLang="en-US" sz="1600" b="0"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endParaRPr>
          </a:p>
        </p:txBody>
      </p:sp>
      <p:sp>
        <p:nvSpPr>
          <p:cNvPr id="13" name="テキスト ボックス 12">
            <a:extLst>
              <a:ext uri="{FF2B5EF4-FFF2-40B4-BE49-F238E27FC236}">
                <a16:creationId xmlns:a16="http://schemas.microsoft.com/office/drawing/2014/main" id="{ABEB3D99-B49C-41D8-83C9-72DF7F516350}"/>
              </a:ext>
            </a:extLst>
          </p:cNvPr>
          <p:cNvSpPr txBox="1"/>
          <p:nvPr/>
        </p:nvSpPr>
        <p:spPr>
          <a:xfrm>
            <a:off x="11391557" y="1321405"/>
            <a:ext cx="1847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itchFamily="34" charset="0"/>
              <a:ea typeface="ＭＳ Ｐゴシック" pitchFamily="50" charset="-128"/>
              <a:cs typeface="+mn-cs"/>
            </a:endParaRPr>
          </a:p>
        </p:txBody>
      </p:sp>
      <p:sp>
        <p:nvSpPr>
          <p:cNvPr id="3" name="テキスト ボックス 2">
            <a:extLst>
              <a:ext uri="{FF2B5EF4-FFF2-40B4-BE49-F238E27FC236}">
                <a16:creationId xmlns:a16="http://schemas.microsoft.com/office/drawing/2014/main" id="{67B94FEE-882E-25B8-FBF6-DB99C34D09E1}"/>
              </a:ext>
            </a:extLst>
          </p:cNvPr>
          <p:cNvSpPr txBox="1"/>
          <p:nvPr/>
        </p:nvSpPr>
        <p:spPr>
          <a:xfrm>
            <a:off x="1271451" y="150731"/>
            <a:ext cx="9649097" cy="6786473"/>
          </a:xfrm>
          <a:prstGeom prst="rect">
            <a:avLst/>
          </a:prstGeom>
          <a:noFill/>
        </p:spPr>
        <p:txBody>
          <a:bodyPr wrap="square">
            <a:spAutoFit/>
          </a:bodyPr>
          <a:lstStyle/>
          <a:p>
            <a:pPr algn="just"/>
            <a:r>
              <a:rPr lang="ja-JP" altLang="ja-JP" sz="1200" kern="100" dirty="0">
                <a:solidFill>
                  <a:schemeClr val="bg1"/>
                </a:solidFill>
                <a:effectLst/>
                <a:latin typeface="游明朝" panose="02020400000000000000" pitchFamily="18" charset="-128"/>
                <a:ea typeface="ＭＳ 明朝" panose="02020609040205080304" pitchFamily="17" charset="-128"/>
                <a:cs typeface="Times New Roman" panose="02020603050405020304" pitchFamily="18" charset="0"/>
              </a:rPr>
              <a:t>（</a:t>
            </a:r>
            <a:r>
              <a:rPr lang="ja-JP" altLang="en-US" sz="1200" kern="100" dirty="0">
                <a:solidFill>
                  <a:schemeClr val="bg1"/>
                </a:solidFill>
                <a:effectLst/>
                <a:latin typeface="游明朝" panose="02020400000000000000" pitchFamily="18" charset="-128"/>
                <a:ea typeface="ＭＳ 明朝" panose="02020609040205080304" pitchFamily="17" charset="-128"/>
                <a:cs typeface="Times New Roman" panose="02020603050405020304" pitchFamily="18" charset="0"/>
              </a:rPr>
              <a:t>　　　　　　　　　 </a:t>
            </a:r>
            <a:r>
              <a:rPr lang="ja-JP" altLang="ja-JP" sz="1200" kern="100" dirty="0">
                <a:solidFill>
                  <a:schemeClr val="bg1"/>
                </a:solidFill>
                <a:effectLst/>
                <a:latin typeface="游明朝" panose="02020400000000000000" pitchFamily="18" charset="-128"/>
                <a:ea typeface="ＭＳ 明朝" panose="02020609040205080304" pitchFamily="17" charset="-128"/>
                <a:cs typeface="Times New Roman" panose="02020603050405020304" pitchFamily="18" charset="0"/>
              </a:rPr>
              <a:t>）</a:t>
            </a:r>
            <a:endParaRPr lang="ja-JP" altLang="ja-JP" sz="1200"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ctr"/>
            <a:r>
              <a:rPr lang="ja-JP" altLang="ja-JP" sz="1200" kern="0" spc="2300" dirty="0">
                <a:solidFill>
                  <a:schemeClr val="bg1"/>
                </a:solidFill>
                <a:effectLst/>
                <a:latin typeface="游明朝" panose="02020400000000000000" pitchFamily="18" charset="-128"/>
                <a:ea typeface="ＭＳ 明朝" panose="02020609040205080304" pitchFamily="17" charset="-128"/>
                <a:cs typeface="Times New Roman" panose="02020603050405020304" pitchFamily="18" charset="0"/>
              </a:rPr>
              <a:t>委任状</a:t>
            </a:r>
            <a:endParaRPr lang="ja-JP" altLang="ja-JP" sz="1200"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200" kern="100" dirty="0">
                <a:solidFill>
                  <a:schemeClr val="bg1"/>
                </a:solidFill>
                <a:effectLst/>
                <a:latin typeface="ＭＳ 明朝" panose="02020609040205080304" pitchFamily="17" charset="-128"/>
                <a:ea typeface="游明朝" panose="02020400000000000000" pitchFamily="18" charset="-128"/>
                <a:cs typeface="Times New Roman" panose="02020603050405020304" pitchFamily="18" charset="0"/>
              </a:rPr>
              <a:t> </a:t>
            </a:r>
            <a:endParaRPr lang="ja-JP" altLang="ja-JP" sz="1200"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a:p>
            <a:pPr indent="139700" algn="just"/>
            <a:r>
              <a:rPr lang="ja-JP" altLang="ja-JP" sz="1200" kern="100" dirty="0">
                <a:solidFill>
                  <a:schemeClr val="bg1"/>
                </a:solidFill>
                <a:effectLst/>
                <a:latin typeface="游明朝" panose="02020400000000000000" pitchFamily="18" charset="-128"/>
                <a:ea typeface="ＭＳ 明朝" panose="02020609040205080304" pitchFamily="17" charset="-128"/>
                <a:cs typeface="Times New Roman" panose="02020603050405020304" pitchFamily="18" charset="0"/>
              </a:rPr>
              <a:t>　事務所　</a:t>
            </a:r>
            <a:r>
              <a:rPr lang="ja-JP" altLang="en-US" sz="1200" kern="100" dirty="0">
                <a:solidFill>
                  <a:schemeClr val="bg1"/>
                </a:solidFill>
                <a:effectLst/>
                <a:latin typeface="游明朝" panose="02020400000000000000" pitchFamily="18" charset="-128"/>
                <a:ea typeface="ＭＳ 明朝" panose="02020609040205080304" pitchFamily="17" charset="-128"/>
                <a:cs typeface="Times New Roman" panose="02020603050405020304" pitchFamily="18" charset="0"/>
              </a:rPr>
              <a:t>（ 　　　　　　　　　　　　　）</a:t>
            </a:r>
            <a:endParaRPr lang="ja-JP" altLang="ja-JP" sz="1200"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solidFill>
                  <a:schemeClr val="bg1"/>
                </a:solidFill>
                <a:effectLst/>
                <a:latin typeface="游明朝" panose="02020400000000000000" pitchFamily="18" charset="-128"/>
                <a:ea typeface="ＭＳ 明朝" panose="02020609040205080304" pitchFamily="17" charset="-128"/>
                <a:cs typeface="Times New Roman" panose="02020603050405020304" pitchFamily="18" charset="0"/>
              </a:rPr>
              <a:t>　　氏　名　</a:t>
            </a:r>
            <a:r>
              <a:rPr lang="ja-JP" altLang="en-US" sz="1200" kern="100" dirty="0">
                <a:solidFill>
                  <a:schemeClr val="bg1"/>
                </a:solidFill>
                <a:effectLst/>
                <a:latin typeface="游明朝" panose="02020400000000000000" pitchFamily="18" charset="-128"/>
                <a:ea typeface="ＭＳ 明朝" panose="02020609040205080304" pitchFamily="17" charset="-128"/>
                <a:cs typeface="Times New Roman" panose="02020603050405020304" pitchFamily="18" charset="0"/>
              </a:rPr>
              <a:t>（ 　　　　　　　　　　　　　）</a:t>
            </a:r>
            <a:endParaRPr lang="ja-JP" altLang="ja-JP" sz="1200"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solidFill>
                  <a:schemeClr val="bg1"/>
                </a:solidFill>
                <a:effectLst/>
                <a:latin typeface="游明朝" panose="02020400000000000000" pitchFamily="18" charset="-128"/>
                <a:ea typeface="ＭＳ 明朝" panose="02020609040205080304" pitchFamily="17" charset="-128"/>
                <a:cs typeface="Times New Roman" panose="02020603050405020304" pitchFamily="18" charset="0"/>
              </a:rPr>
              <a:t>　　　　　　</a:t>
            </a:r>
            <a:r>
              <a:rPr lang="ja-JP" altLang="en-US" sz="1200" kern="100" dirty="0">
                <a:solidFill>
                  <a:schemeClr val="bg1"/>
                </a:solidFill>
                <a:effectLst/>
                <a:latin typeface="游明朝" panose="02020400000000000000" pitchFamily="18" charset="-128"/>
                <a:ea typeface="ＭＳ 明朝" panose="02020609040205080304" pitchFamily="17" charset="-128"/>
                <a:cs typeface="Times New Roman" panose="02020603050405020304" pitchFamily="18" charset="0"/>
              </a:rPr>
              <a:t>（</a:t>
            </a:r>
            <a:r>
              <a:rPr lang="ja-JP" altLang="ja-JP" sz="1200" kern="100" dirty="0">
                <a:solidFill>
                  <a:schemeClr val="bg1"/>
                </a:solidFill>
                <a:effectLst/>
                <a:latin typeface="游明朝" panose="02020400000000000000" pitchFamily="18" charset="-128"/>
                <a:ea typeface="ＭＳ 明朝" panose="02020609040205080304" pitchFamily="17" charset="-128"/>
                <a:cs typeface="Times New Roman" panose="02020603050405020304" pitchFamily="18" charset="0"/>
              </a:rPr>
              <a:t>　</a:t>
            </a:r>
            <a:r>
              <a:rPr lang="ja-JP" altLang="en-US" sz="1200" kern="100" dirty="0">
                <a:solidFill>
                  <a:schemeClr val="bg1"/>
                </a:solidFill>
                <a:effectLst/>
                <a:latin typeface="游明朝" panose="02020400000000000000" pitchFamily="18" charset="-128"/>
                <a:ea typeface="ＭＳ 明朝" panose="02020609040205080304" pitchFamily="17" charset="-128"/>
                <a:cs typeface="Times New Roman" panose="02020603050405020304" pitchFamily="18" charset="0"/>
              </a:rPr>
              <a:t>　　　　　　　 　　　　　）</a:t>
            </a:r>
            <a:endParaRPr lang="ja-JP" altLang="ja-JP" sz="1200"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latinLnBrk="1">
              <a:lnSpc>
                <a:spcPts val="1830"/>
              </a:lnSpc>
            </a:pPr>
            <a:r>
              <a:rPr lang="en-US" altLang="ja-JP" sz="1200" kern="0" spc="5"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altLang="ja-JP" sz="1200" kern="0" spc="5" dirty="0">
                <a:solidFill>
                  <a:schemeClr val="bg1"/>
                </a:solidFill>
                <a:effectLst/>
                <a:latin typeface="Times New Roman" panose="02020603050405020304" pitchFamily="18" charset="0"/>
                <a:ea typeface="ＭＳ 明朝" panose="02020609040205080304" pitchFamily="17" charset="-128"/>
                <a:cs typeface="Times New Roman" panose="02020603050405020304" pitchFamily="18" charset="0"/>
              </a:rPr>
              <a:t>  </a:t>
            </a:r>
            <a:r>
              <a:rPr lang="ja-JP" altLang="en-US" sz="1200" kern="0" spc="5" dirty="0">
                <a:solidFill>
                  <a:schemeClr val="bg1"/>
                </a:solidFill>
                <a:effectLst/>
                <a:latin typeface="Times New Roman" panose="02020603050405020304" pitchFamily="18" charset="0"/>
                <a:ea typeface="ＭＳ 明朝" panose="02020609040205080304" pitchFamily="17" charset="-128"/>
                <a:cs typeface="Times New Roman" panose="02020603050405020304" pitchFamily="18" charset="0"/>
              </a:rPr>
              <a:t>　</a:t>
            </a:r>
            <a:r>
              <a:rPr lang="ja-JP" altLang="ja-JP" sz="1200" kern="0" dirty="0">
                <a:solidFill>
                  <a:schemeClr val="bg1"/>
                </a:solidFill>
                <a:effectLst/>
                <a:latin typeface="游明朝" panose="02020400000000000000" pitchFamily="18" charset="-128"/>
                <a:ea typeface="ＭＳ 明朝" panose="02020609040205080304" pitchFamily="17" charset="-128"/>
                <a:cs typeface="ＭＳ 明朝" panose="02020609040205080304" pitchFamily="17" charset="-128"/>
              </a:rPr>
              <a:t>連絡先</a:t>
            </a:r>
            <a:r>
              <a:rPr lang="en-US" altLang="ja-JP" sz="1200" kern="0" spc="5"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ja-JP" altLang="en-US" sz="1200" kern="0" spc="5"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ja-JP" altLang="en-US" sz="1200" kern="0" spc="1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ja-JP" altLang="ja-JP" sz="1200"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200" kern="100" dirty="0">
                <a:solidFill>
                  <a:schemeClr val="bg1"/>
                </a:solidFill>
                <a:effectLst/>
                <a:latin typeface="ＭＳ 明朝" panose="02020609040205080304" pitchFamily="17" charset="-128"/>
                <a:ea typeface="游明朝" panose="02020400000000000000" pitchFamily="18" charset="-128"/>
                <a:cs typeface="Times New Roman" panose="02020603050405020304" pitchFamily="18" charset="0"/>
              </a:rPr>
              <a:t> </a:t>
            </a:r>
            <a:endParaRPr lang="ja-JP" altLang="ja-JP" sz="1200"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solidFill>
                  <a:schemeClr val="bg1"/>
                </a:solidFill>
                <a:effectLst/>
                <a:latin typeface="游明朝" panose="02020400000000000000" pitchFamily="18" charset="-128"/>
                <a:ea typeface="ＭＳ 明朝" panose="02020609040205080304" pitchFamily="17" charset="-128"/>
                <a:cs typeface="Times New Roman" panose="02020603050405020304" pitchFamily="18" charset="0"/>
              </a:rPr>
              <a:t>　私は上記の者を代理人と定め下記の事項に関する権限を委任する。</a:t>
            </a:r>
            <a:endParaRPr lang="ja-JP" altLang="ja-JP" sz="1200"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200" kern="100" dirty="0">
                <a:solidFill>
                  <a:schemeClr val="bg1"/>
                </a:solidFill>
                <a:effectLst/>
                <a:latin typeface="ＭＳ 明朝" panose="02020609040205080304" pitchFamily="17" charset="-128"/>
                <a:ea typeface="游明朝" panose="02020400000000000000" pitchFamily="18" charset="-128"/>
                <a:cs typeface="Times New Roman" panose="02020603050405020304" pitchFamily="18" charset="0"/>
              </a:rPr>
              <a:t> </a:t>
            </a:r>
            <a:endParaRPr lang="ja-JP" altLang="ja-JP" sz="1200"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ctr"/>
            <a:r>
              <a:rPr lang="ja-JP" altLang="ja-JP" sz="1200" kern="100" dirty="0">
                <a:solidFill>
                  <a:schemeClr val="bg1"/>
                </a:solidFill>
                <a:effectLst/>
                <a:latin typeface="游明朝" panose="02020400000000000000" pitchFamily="18" charset="-128"/>
                <a:ea typeface="ＭＳ 明朝" panose="02020609040205080304" pitchFamily="17" charset="-128"/>
                <a:cs typeface="Times New Roman" panose="02020603050405020304" pitchFamily="18" charset="0"/>
              </a:rPr>
              <a:t>記</a:t>
            </a:r>
            <a:endParaRPr lang="ja-JP" altLang="ja-JP" sz="1200"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200" kern="100" dirty="0">
                <a:solidFill>
                  <a:schemeClr val="bg1"/>
                </a:solidFill>
                <a:effectLst/>
                <a:latin typeface="ＭＳ 明朝" panose="02020609040205080304" pitchFamily="17" charset="-128"/>
                <a:ea typeface="游明朝" panose="02020400000000000000" pitchFamily="18" charset="-128"/>
                <a:cs typeface="Times New Roman" panose="02020603050405020304" pitchFamily="18" charset="0"/>
              </a:rPr>
              <a:t> </a:t>
            </a:r>
            <a:endParaRPr lang="ja-JP" altLang="ja-JP" sz="1200"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a:p>
            <a:pPr marL="139700" indent="-139700" algn="just"/>
            <a:r>
              <a:rPr lang="ja-JP" altLang="ja-JP" sz="1200" kern="100" dirty="0">
                <a:solidFill>
                  <a:schemeClr val="bg1"/>
                </a:solidFill>
                <a:effectLst/>
                <a:latin typeface="游明朝" panose="02020400000000000000" pitchFamily="18" charset="-128"/>
                <a:ea typeface="ＭＳ 明朝" panose="02020609040205080304" pitchFamily="17" charset="-128"/>
                <a:cs typeface="Times New Roman" panose="02020603050405020304" pitchFamily="18" charset="0"/>
              </a:rPr>
              <a:t>１　農地法第５条の規定による許可申請書の作成及び申請、補正、取下げ並びに許可書を受領する権限</a:t>
            </a:r>
            <a:endParaRPr lang="ja-JP" altLang="ja-JP" sz="1200"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200" kern="100" dirty="0">
                <a:solidFill>
                  <a:schemeClr val="bg1"/>
                </a:solidFill>
                <a:effectLst/>
                <a:latin typeface="ＭＳ 明朝" panose="02020609040205080304" pitchFamily="17" charset="-128"/>
                <a:ea typeface="游明朝" panose="02020400000000000000" pitchFamily="18" charset="-128"/>
                <a:cs typeface="Times New Roman" panose="02020603050405020304" pitchFamily="18" charset="0"/>
              </a:rPr>
              <a:t> </a:t>
            </a:r>
            <a:endParaRPr lang="ja-JP" altLang="ja-JP" sz="1200"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solidFill>
                  <a:schemeClr val="bg1"/>
                </a:solidFill>
                <a:effectLst/>
                <a:latin typeface="游明朝" panose="02020400000000000000" pitchFamily="18" charset="-128"/>
                <a:ea typeface="ＭＳ 明朝" panose="02020609040205080304" pitchFamily="17" charset="-128"/>
                <a:cs typeface="Times New Roman" panose="02020603050405020304" pitchFamily="18" charset="0"/>
              </a:rPr>
              <a:t>２　不動産（申請地）の表示</a:t>
            </a:r>
            <a:endParaRPr lang="ja-JP" altLang="ja-JP" sz="1200"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200" kern="100" dirty="0">
                <a:solidFill>
                  <a:schemeClr val="bg1"/>
                </a:solidFill>
                <a:effectLst/>
                <a:latin typeface="ＭＳ 明朝" panose="02020609040205080304" pitchFamily="17" charset="-128"/>
                <a:ea typeface="游明朝" panose="02020400000000000000" pitchFamily="18" charset="-128"/>
                <a:cs typeface="Times New Roman" panose="02020603050405020304" pitchFamily="18" charset="0"/>
              </a:rPr>
              <a:t> </a:t>
            </a:r>
            <a:r>
              <a:rPr lang="ja-JP" altLang="en-US" sz="1200" kern="100" dirty="0">
                <a:solidFill>
                  <a:schemeClr val="bg1"/>
                </a:solidFill>
                <a:effectLst/>
                <a:latin typeface="ＭＳ 明朝" panose="02020609040205080304" pitchFamily="17" charset="-128"/>
                <a:ea typeface="游明朝" panose="02020400000000000000" pitchFamily="18" charset="-128"/>
                <a:cs typeface="Times New Roman" panose="02020603050405020304" pitchFamily="18" charset="0"/>
              </a:rPr>
              <a:t>　</a:t>
            </a:r>
            <a:r>
              <a:rPr lang="ja-JP" altLang="en-US" sz="1200" kern="100" dirty="0">
                <a:solidFill>
                  <a:schemeClr val="bg1"/>
                </a:solidFill>
                <a:effectLst/>
                <a:latin typeface="ＭＳ 明朝" panose="02020609040205080304" pitchFamily="17" charset="-128"/>
                <a:ea typeface="ＭＳ 明朝" panose="02020609040205080304" pitchFamily="17" charset="-128"/>
                <a:cs typeface="Times New Roman" panose="02020603050405020304" pitchFamily="18" charset="0"/>
              </a:rPr>
              <a:t>（　　　　　　　　　　　　　　　　　　　　）</a:t>
            </a:r>
            <a:endParaRPr lang="ja-JP" altLang="ja-JP" sz="1200"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200" kern="100" dirty="0">
                <a:solidFill>
                  <a:schemeClr val="bg1"/>
                </a:solidFill>
                <a:effectLst/>
                <a:latin typeface="ＭＳ 明朝" panose="02020609040205080304" pitchFamily="17" charset="-128"/>
                <a:ea typeface="游明朝" panose="02020400000000000000" pitchFamily="18" charset="-128"/>
                <a:cs typeface="Times New Roman" panose="02020603050405020304" pitchFamily="18" charset="0"/>
              </a:rPr>
              <a:t> </a:t>
            </a:r>
            <a:endParaRPr lang="ja-JP" altLang="ja-JP" sz="1200"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solidFill>
                  <a:schemeClr val="bg1"/>
                </a:solidFill>
                <a:effectLst/>
                <a:latin typeface="游明朝" panose="02020400000000000000" pitchFamily="18" charset="-128"/>
                <a:ea typeface="ＭＳ 明朝" panose="02020609040205080304" pitchFamily="17" charset="-128"/>
                <a:cs typeface="Times New Roman" panose="02020603050405020304" pitchFamily="18" charset="0"/>
              </a:rPr>
              <a:t>３　転用の目的　　</a:t>
            </a:r>
            <a:endParaRPr lang="ja-JP" altLang="ja-JP" sz="1200"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200" kern="100" dirty="0">
                <a:solidFill>
                  <a:schemeClr val="bg1"/>
                </a:solidFill>
                <a:effectLst/>
                <a:latin typeface="ＭＳ 明朝" panose="02020609040205080304" pitchFamily="17" charset="-128"/>
                <a:ea typeface="游明朝" panose="02020400000000000000" pitchFamily="18" charset="-128"/>
                <a:cs typeface="Times New Roman" panose="02020603050405020304" pitchFamily="18" charset="0"/>
              </a:rPr>
              <a:t> </a:t>
            </a:r>
            <a:r>
              <a:rPr lang="ja-JP" altLang="en-US" sz="1200" kern="100" dirty="0">
                <a:solidFill>
                  <a:schemeClr val="bg1"/>
                </a:solidFill>
                <a:effectLst/>
                <a:latin typeface="ＭＳ 明朝" panose="02020609040205080304" pitchFamily="17" charset="-128"/>
                <a:ea typeface="游明朝" panose="02020400000000000000" pitchFamily="18" charset="-128"/>
                <a:cs typeface="Times New Roman" panose="02020603050405020304" pitchFamily="18" charset="0"/>
              </a:rPr>
              <a:t>　</a:t>
            </a:r>
            <a:r>
              <a:rPr lang="ja-JP" altLang="en-US" sz="1200" kern="100" dirty="0">
                <a:solidFill>
                  <a:schemeClr val="bg1"/>
                </a:solidFill>
                <a:latin typeface="ＭＳ 明朝" panose="02020609040205080304" pitchFamily="17" charset="-128"/>
                <a:ea typeface="ＭＳ 明朝" panose="02020609040205080304" pitchFamily="17" charset="-128"/>
                <a:cs typeface="Times New Roman" panose="02020603050405020304" pitchFamily="18" charset="0"/>
              </a:rPr>
              <a:t>（　　　　　）</a:t>
            </a:r>
            <a:endParaRPr lang="ja-JP" altLang="ja-JP" sz="1200"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200" kern="100" dirty="0">
                <a:solidFill>
                  <a:schemeClr val="bg1"/>
                </a:solidFill>
                <a:effectLst/>
                <a:latin typeface="ＭＳ 明朝" panose="02020609040205080304" pitchFamily="17" charset="-128"/>
                <a:ea typeface="游明朝" panose="02020400000000000000" pitchFamily="18" charset="-128"/>
                <a:cs typeface="Times New Roman" panose="02020603050405020304" pitchFamily="18" charset="0"/>
              </a:rPr>
              <a:t> </a:t>
            </a:r>
            <a:endParaRPr lang="ja-JP" altLang="ja-JP" sz="1200"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solidFill>
                  <a:schemeClr val="bg1"/>
                </a:solidFill>
                <a:effectLst/>
                <a:latin typeface="游明朝" panose="02020400000000000000" pitchFamily="18" charset="-128"/>
                <a:ea typeface="ＭＳ 明朝" panose="02020609040205080304" pitchFamily="17" charset="-128"/>
                <a:cs typeface="Times New Roman" panose="02020603050405020304" pitchFamily="18" charset="0"/>
              </a:rPr>
              <a:t>４　契約の内容（権利の種類）</a:t>
            </a:r>
            <a:endParaRPr lang="ja-JP" altLang="ja-JP" sz="1200"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sz="1200" kern="100" dirty="0">
                <a:solidFill>
                  <a:schemeClr val="bg1"/>
                </a:solidFill>
                <a:effectLst/>
                <a:latin typeface="ＭＳ 明朝" panose="02020609040205080304" pitchFamily="17" charset="-128"/>
                <a:ea typeface="游明朝" panose="02020400000000000000" pitchFamily="18" charset="-128"/>
                <a:cs typeface="Times New Roman" panose="02020603050405020304" pitchFamily="18" charset="0"/>
              </a:rPr>
              <a:t>　</a:t>
            </a:r>
            <a:r>
              <a:rPr lang="en-US" altLang="ja-JP" sz="1200" kern="100" dirty="0">
                <a:solidFill>
                  <a:schemeClr val="bg1"/>
                </a:solidFill>
                <a:effectLst/>
                <a:latin typeface="ＭＳ 明朝" panose="02020609040205080304" pitchFamily="17" charset="-128"/>
                <a:ea typeface="游明朝" panose="02020400000000000000" pitchFamily="18" charset="-128"/>
                <a:cs typeface="Times New Roman" panose="02020603050405020304" pitchFamily="18" charset="0"/>
              </a:rPr>
              <a:t> </a:t>
            </a:r>
            <a:r>
              <a:rPr lang="ja-JP" altLang="en-US" sz="1200" kern="100" dirty="0">
                <a:solidFill>
                  <a:schemeClr val="bg1"/>
                </a:solidFill>
                <a:effectLst/>
                <a:latin typeface="ＭＳ 明朝" panose="02020609040205080304" pitchFamily="17" charset="-128"/>
                <a:ea typeface="ＭＳ 明朝" panose="02020609040205080304" pitchFamily="17" charset="-128"/>
                <a:cs typeface="Times New Roman" panose="02020603050405020304" pitchFamily="18" charset="0"/>
              </a:rPr>
              <a:t>（　　　　　　　　　）</a:t>
            </a:r>
            <a:endParaRPr lang="ja-JP" altLang="ja-JP" sz="1200" kern="100" dirty="0">
              <a:solidFill>
                <a:schemeClr val="bg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algn="just"/>
            <a:r>
              <a:rPr lang="en-US" altLang="ja-JP" sz="1200" kern="100" dirty="0">
                <a:solidFill>
                  <a:schemeClr val="bg1"/>
                </a:solidFill>
                <a:effectLst/>
                <a:latin typeface="ＭＳ 明朝" panose="02020609040205080304" pitchFamily="17" charset="-128"/>
                <a:ea typeface="游明朝" panose="02020400000000000000" pitchFamily="18" charset="-128"/>
                <a:cs typeface="Times New Roman" panose="02020603050405020304" pitchFamily="18" charset="0"/>
              </a:rPr>
              <a:t> </a:t>
            </a:r>
            <a:endParaRPr lang="ja-JP" altLang="ja-JP" sz="1200"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200" kern="100" dirty="0">
                <a:solidFill>
                  <a:schemeClr val="bg1"/>
                </a:solidFill>
                <a:effectLst/>
                <a:latin typeface="ＭＳ 明朝" panose="02020609040205080304" pitchFamily="17" charset="-128"/>
                <a:ea typeface="游明朝" panose="02020400000000000000" pitchFamily="18" charset="-128"/>
                <a:cs typeface="Times New Roman" panose="02020603050405020304" pitchFamily="18" charset="0"/>
              </a:rPr>
              <a:t> </a:t>
            </a:r>
            <a:endParaRPr lang="ja-JP" altLang="ja-JP" sz="1200"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solidFill>
                  <a:schemeClr val="bg1"/>
                </a:solidFill>
                <a:effectLst/>
                <a:latin typeface="游明朝" panose="02020400000000000000" pitchFamily="18" charset="-128"/>
                <a:ea typeface="ＭＳ 明朝" panose="02020609040205080304" pitchFamily="17" charset="-128"/>
                <a:cs typeface="Times New Roman" panose="02020603050405020304" pitchFamily="18" charset="0"/>
              </a:rPr>
              <a:t>　私は以上の委任を明確にするため次に記名捺印する。</a:t>
            </a:r>
            <a:endParaRPr lang="ja-JP" altLang="ja-JP" sz="1200"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200" kern="100" dirty="0">
                <a:solidFill>
                  <a:schemeClr val="bg1"/>
                </a:solidFill>
                <a:effectLst/>
                <a:latin typeface="ＭＳ 明朝" panose="02020609040205080304" pitchFamily="17" charset="-128"/>
                <a:ea typeface="游明朝" panose="02020400000000000000" pitchFamily="18" charset="-128"/>
                <a:cs typeface="Times New Roman" panose="02020603050405020304" pitchFamily="18" charset="0"/>
              </a:rPr>
              <a:t> </a:t>
            </a:r>
            <a:endParaRPr lang="ja-JP" altLang="ja-JP" sz="1200"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r"/>
            <a:r>
              <a:rPr lang="ja-JP" altLang="ja-JP" sz="1200" kern="100" dirty="0">
                <a:solidFill>
                  <a:schemeClr val="bg1"/>
                </a:solidFill>
                <a:effectLst/>
                <a:latin typeface="游明朝" panose="02020400000000000000" pitchFamily="18" charset="-128"/>
                <a:ea typeface="ＭＳ 明朝" panose="02020609040205080304" pitchFamily="17" charset="-128"/>
                <a:cs typeface="Times New Roman" panose="02020603050405020304" pitchFamily="18" charset="0"/>
              </a:rPr>
              <a:t>令和　　年　　月　　日</a:t>
            </a:r>
            <a:endParaRPr lang="ja-JP" altLang="ja-JP" sz="1200"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a:p>
            <a:pPr indent="139700" algn="l"/>
            <a:r>
              <a:rPr lang="ja-JP" altLang="ja-JP" sz="1200" kern="100" dirty="0">
                <a:solidFill>
                  <a:schemeClr val="bg1"/>
                </a:solidFill>
                <a:effectLst/>
                <a:latin typeface="游明朝" panose="02020400000000000000" pitchFamily="18" charset="-128"/>
                <a:ea typeface="ＭＳ 明朝" panose="02020609040205080304" pitchFamily="17" charset="-128"/>
                <a:cs typeface="Times New Roman" panose="02020603050405020304" pitchFamily="18" charset="0"/>
              </a:rPr>
              <a:t>委任者</a:t>
            </a:r>
            <a:endParaRPr lang="ja-JP" altLang="ja-JP" sz="1200"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a:p>
            <a:pPr indent="139700" algn="l"/>
            <a:r>
              <a:rPr lang="ja-JP" altLang="ja-JP" sz="1200" kern="100" dirty="0">
                <a:solidFill>
                  <a:schemeClr val="bg1"/>
                </a:solidFill>
                <a:effectLst/>
                <a:latin typeface="游明朝" panose="02020400000000000000" pitchFamily="18" charset="-128"/>
                <a:ea typeface="ＭＳ 明朝" panose="02020609040205080304" pitchFamily="17" charset="-128"/>
                <a:cs typeface="Times New Roman" panose="02020603050405020304" pitchFamily="18" charset="0"/>
              </a:rPr>
              <a:t>　　　譲受人　住　所</a:t>
            </a:r>
            <a:r>
              <a:rPr lang="ja-JP" altLang="en-US" sz="1200" kern="100" dirty="0">
                <a:solidFill>
                  <a:schemeClr val="bg1"/>
                </a:solidFill>
                <a:effectLst/>
                <a:latin typeface="游明朝" panose="02020400000000000000" pitchFamily="18" charset="-128"/>
                <a:ea typeface="ＭＳ 明朝" panose="02020609040205080304" pitchFamily="17" charset="-128"/>
                <a:cs typeface="Times New Roman" panose="02020603050405020304" pitchFamily="18" charset="0"/>
              </a:rPr>
              <a:t>　 〇〇市○○町〇丁目○番地</a:t>
            </a:r>
            <a:endParaRPr lang="ja-JP" altLang="ja-JP" sz="1200"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a:p>
            <a:pPr indent="139700" algn="l"/>
            <a:r>
              <a:rPr lang="ja-JP" altLang="ja-JP" sz="1200" kern="100" dirty="0">
                <a:solidFill>
                  <a:schemeClr val="bg1"/>
                </a:solidFill>
                <a:effectLst/>
                <a:latin typeface="游明朝" panose="02020400000000000000" pitchFamily="18" charset="-128"/>
                <a:ea typeface="ＭＳ 明朝" panose="02020609040205080304" pitchFamily="17" charset="-128"/>
                <a:cs typeface="Times New Roman" panose="02020603050405020304" pitchFamily="18" charset="0"/>
              </a:rPr>
              <a:t>　　　　　　　氏　名</a:t>
            </a:r>
            <a:r>
              <a:rPr lang="ja-JP" altLang="en-US" sz="1200" kern="100" dirty="0">
                <a:solidFill>
                  <a:schemeClr val="bg1"/>
                </a:solidFill>
                <a:effectLst/>
                <a:latin typeface="游明朝" panose="02020400000000000000" pitchFamily="18" charset="-128"/>
                <a:ea typeface="ＭＳ 明朝" panose="02020609040205080304" pitchFamily="17" charset="-128"/>
                <a:cs typeface="Times New Roman" panose="02020603050405020304" pitchFamily="18" charset="0"/>
              </a:rPr>
              <a:t>　 ○　○　○　○</a:t>
            </a:r>
            <a:r>
              <a:rPr lang="ja-JP" altLang="ja-JP" sz="1200" kern="100" dirty="0">
                <a:solidFill>
                  <a:schemeClr val="bg1"/>
                </a:solidFill>
                <a:effectLst/>
                <a:latin typeface="游明朝" panose="02020400000000000000" pitchFamily="18" charset="-128"/>
                <a:ea typeface="ＭＳ 明朝" panose="02020609040205080304" pitchFamily="17" charset="-128"/>
                <a:cs typeface="Times New Roman" panose="02020603050405020304" pitchFamily="18" charset="0"/>
              </a:rPr>
              <a:t>　　　　　　　　　　　　　　　　㊞</a:t>
            </a:r>
            <a:endParaRPr lang="ja-JP" altLang="ja-JP" sz="1200"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a:p>
            <a:pPr indent="139700" algn="l"/>
            <a:r>
              <a:rPr lang="en-US" altLang="ja-JP" sz="1200" kern="100" dirty="0">
                <a:solidFill>
                  <a:schemeClr val="bg1"/>
                </a:solidFill>
                <a:effectLst/>
                <a:latin typeface="ＭＳ 明朝" panose="02020609040205080304" pitchFamily="17" charset="-128"/>
                <a:ea typeface="游明朝" panose="02020400000000000000" pitchFamily="18" charset="-128"/>
                <a:cs typeface="Times New Roman" panose="02020603050405020304" pitchFamily="18" charset="0"/>
              </a:rPr>
              <a:t> </a:t>
            </a:r>
            <a:endParaRPr lang="ja-JP" altLang="ja-JP" sz="1200"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a:p>
            <a:pPr indent="139700" algn="l"/>
            <a:r>
              <a:rPr lang="ja-JP" altLang="ja-JP" sz="1200" kern="100" dirty="0">
                <a:solidFill>
                  <a:schemeClr val="bg1"/>
                </a:solidFill>
                <a:effectLst/>
                <a:latin typeface="游明朝" panose="02020400000000000000" pitchFamily="18" charset="-128"/>
                <a:ea typeface="ＭＳ 明朝" panose="02020609040205080304" pitchFamily="17" charset="-128"/>
                <a:cs typeface="Times New Roman" panose="02020603050405020304" pitchFamily="18" charset="0"/>
              </a:rPr>
              <a:t>　　　譲渡人　住　所</a:t>
            </a:r>
            <a:r>
              <a:rPr lang="ja-JP" altLang="en-US" sz="1200" kern="100" dirty="0">
                <a:solidFill>
                  <a:schemeClr val="bg1"/>
                </a:solidFill>
                <a:effectLst/>
                <a:latin typeface="游明朝" panose="02020400000000000000" pitchFamily="18" charset="-128"/>
                <a:ea typeface="ＭＳ 明朝" panose="02020609040205080304" pitchFamily="17" charset="-128"/>
                <a:cs typeface="Times New Roman" panose="02020603050405020304" pitchFamily="18" charset="0"/>
              </a:rPr>
              <a:t>　 </a:t>
            </a:r>
            <a:r>
              <a:rPr kumimoji="1" lang="ja-JP" altLang="en-US" sz="1200" b="0" i="0" u="none" strike="noStrike" kern="100" cap="none" spc="0" normalizeH="0" baseline="0" noProof="0" dirty="0">
                <a:ln>
                  <a:noFill/>
                </a:ln>
                <a:solidFill>
                  <a:prstClr val="black"/>
                </a:solidFill>
                <a:effectLst/>
                <a:uLnTx/>
                <a:uFillTx/>
                <a:latin typeface="游明朝" panose="02020400000000000000" pitchFamily="18" charset="-128"/>
                <a:ea typeface="ＭＳ 明朝" panose="02020609040205080304" pitchFamily="17" charset="-128"/>
                <a:cs typeface="Times New Roman" panose="02020603050405020304" pitchFamily="18" charset="0"/>
              </a:rPr>
              <a:t>〇〇市○○町〇丁目○番地</a:t>
            </a:r>
            <a:endParaRPr lang="ja-JP" altLang="ja-JP" sz="1200"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a:p>
            <a:pPr indent="139700" algn="l"/>
            <a:r>
              <a:rPr lang="ja-JP" altLang="ja-JP" sz="1200" kern="100" dirty="0">
                <a:solidFill>
                  <a:schemeClr val="bg1"/>
                </a:solidFill>
                <a:effectLst/>
                <a:latin typeface="游明朝" panose="02020400000000000000" pitchFamily="18" charset="-128"/>
                <a:ea typeface="ＭＳ 明朝" panose="02020609040205080304" pitchFamily="17" charset="-128"/>
                <a:cs typeface="Times New Roman" panose="02020603050405020304" pitchFamily="18" charset="0"/>
              </a:rPr>
              <a:t>　　　　　　　氏　名</a:t>
            </a:r>
            <a:r>
              <a:rPr lang="ja-JP" altLang="en-US" sz="1200" kern="100" dirty="0">
                <a:solidFill>
                  <a:schemeClr val="bg1"/>
                </a:solidFill>
                <a:effectLst/>
                <a:latin typeface="游明朝" panose="02020400000000000000" pitchFamily="18" charset="-128"/>
                <a:ea typeface="ＭＳ 明朝" panose="02020609040205080304" pitchFamily="17" charset="-128"/>
                <a:cs typeface="Times New Roman" panose="02020603050405020304" pitchFamily="18" charset="0"/>
              </a:rPr>
              <a:t>　</a:t>
            </a:r>
            <a:r>
              <a:rPr kumimoji="1" lang="ja-JP" altLang="en-US" sz="1200" b="0" i="0" u="none" strike="noStrike" kern="100" cap="none" spc="0" normalizeH="0" baseline="0" noProof="0" dirty="0">
                <a:ln>
                  <a:noFill/>
                </a:ln>
                <a:solidFill>
                  <a:prstClr val="black"/>
                </a:solidFill>
                <a:effectLst/>
                <a:uLnTx/>
                <a:uFillTx/>
                <a:latin typeface="游明朝" panose="02020400000000000000" pitchFamily="18" charset="-128"/>
                <a:ea typeface="ＭＳ 明朝" panose="02020609040205080304" pitchFamily="17" charset="-128"/>
                <a:cs typeface="Times New Roman" panose="02020603050405020304" pitchFamily="18" charset="0"/>
              </a:rPr>
              <a:t> ○　○　○　○   </a:t>
            </a:r>
            <a:r>
              <a:rPr lang="ja-JP" altLang="ja-JP" sz="1200" kern="100" dirty="0">
                <a:solidFill>
                  <a:schemeClr val="bg1"/>
                </a:solidFill>
                <a:effectLst/>
                <a:latin typeface="游明朝" panose="02020400000000000000" pitchFamily="18" charset="-128"/>
                <a:ea typeface="ＭＳ 明朝" panose="02020609040205080304" pitchFamily="17" charset="-128"/>
                <a:cs typeface="Times New Roman" panose="02020603050405020304" pitchFamily="18" charset="0"/>
              </a:rPr>
              <a:t>　　　　　　　　　　　　　　　㊞</a:t>
            </a:r>
            <a:endParaRPr lang="ja-JP" altLang="ja-JP" sz="1200"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a:p>
            <a:pPr indent="139700" algn="l"/>
            <a:r>
              <a:rPr lang="en-US" altLang="ja-JP" sz="1200" kern="100" dirty="0">
                <a:solidFill>
                  <a:schemeClr val="bg1"/>
                </a:solidFill>
                <a:effectLst/>
                <a:latin typeface="ＭＳ 明朝" panose="02020609040205080304" pitchFamily="17" charset="-128"/>
                <a:ea typeface="游明朝" panose="02020400000000000000" pitchFamily="18" charset="-128"/>
                <a:cs typeface="Times New Roman" panose="02020603050405020304" pitchFamily="18" charset="0"/>
              </a:rPr>
              <a:t>  </a:t>
            </a:r>
            <a:endParaRPr lang="ja-JP" altLang="ja-JP" sz="1200"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a:p>
            <a:pPr marL="838200" indent="-838200" algn="l"/>
            <a:r>
              <a:rPr lang="ja-JP" altLang="ja-JP" sz="1200" kern="100" dirty="0">
                <a:solidFill>
                  <a:schemeClr val="bg1"/>
                </a:solidFill>
                <a:effectLst/>
                <a:latin typeface="游明朝" panose="02020400000000000000" pitchFamily="18" charset="-128"/>
                <a:ea typeface="ＭＳ 明朝" panose="02020609040205080304" pitchFamily="17" charset="-128"/>
                <a:cs typeface="Times New Roman" panose="02020603050405020304" pitchFamily="18" charset="0"/>
              </a:rPr>
              <a:t>（注意事項）行政書士法上、行政書士でない者は、官公署に提出する書類を作成する業務を行うことができない等が規定され、罰則が定められています。</a:t>
            </a:r>
            <a:endParaRPr lang="ja-JP" altLang="ja-JP" sz="1200"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5" name="テキスト ボックス 4">
            <a:extLst>
              <a:ext uri="{FF2B5EF4-FFF2-40B4-BE49-F238E27FC236}">
                <a16:creationId xmlns:a16="http://schemas.microsoft.com/office/drawing/2014/main" id="{C1803106-5F0A-46D2-55F4-1D0035870C17}"/>
              </a:ext>
            </a:extLst>
          </p:cNvPr>
          <p:cNvSpPr txBox="1"/>
          <p:nvPr/>
        </p:nvSpPr>
        <p:spPr>
          <a:xfrm>
            <a:off x="1437730" y="149573"/>
            <a:ext cx="1463041" cy="276999"/>
          </a:xfrm>
          <a:prstGeom prst="rect">
            <a:avLst/>
          </a:prstGeom>
          <a:noFill/>
        </p:spPr>
        <p:txBody>
          <a:bodyPr wrap="square" rtlCol="0">
            <a:spAutoFit/>
          </a:bodyPr>
          <a:lstStyle/>
          <a:p>
            <a:pPr algn="l"/>
            <a:r>
              <a:rPr kumimoji="1" lang="ja-JP" altLang="ja-JP" sz="1200" b="0" i="0" u="none" strike="noStrike" kern="100" cap="none" spc="0" normalizeH="0" baseline="0" noProof="0" dirty="0">
                <a:ln>
                  <a:noFill/>
                </a:ln>
                <a:solidFill>
                  <a:prstClr val="black"/>
                </a:solidFill>
                <a:effectLst/>
                <a:uLnTx/>
                <a:uFillTx/>
                <a:latin typeface="游明朝" panose="02020400000000000000" pitchFamily="18" charset="-128"/>
                <a:ea typeface="ＭＳ 明朝" panose="02020609040205080304" pitchFamily="17" charset="-128"/>
                <a:cs typeface="Times New Roman" panose="02020603050405020304" pitchFamily="18" charset="0"/>
              </a:rPr>
              <a:t>５条許可用</a:t>
            </a:r>
            <a:r>
              <a:rPr kumimoji="1" lang="ja-JP" altLang="en-US" sz="1200" b="0" i="0" u="none" strike="noStrike" kern="100" cap="none" spc="0" normalizeH="0" baseline="0" noProof="0" dirty="0">
                <a:ln>
                  <a:noFill/>
                </a:ln>
                <a:solidFill>
                  <a:prstClr val="black"/>
                </a:solidFill>
                <a:effectLst/>
                <a:uLnTx/>
                <a:uFillTx/>
                <a:latin typeface="游明朝" panose="02020400000000000000" pitchFamily="18" charset="-128"/>
                <a:ea typeface="ＭＳ 明朝" panose="02020609040205080304" pitchFamily="17" charset="-128"/>
                <a:cs typeface="Times New Roman" panose="02020603050405020304" pitchFamily="18" charset="0"/>
              </a:rPr>
              <a:t> 記載例</a:t>
            </a:r>
            <a:endParaRPr kumimoji="1" lang="ja-JP" altLang="en-US" dirty="0">
              <a:solidFill>
                <a:schemeClr val="bg1"/>
              </a:solidFill>
            </a:endParaRPr>
          </a:p>
        </p:txBody>
      </p:sp>
      <p:sp>
        <p:nvSpPr>
          <p:cNvPr id="7" name="テキスト ボックス 6">
            <a:extLst>
              <a:ext uri="{FF2B5EF4-FFF2-40B4-BE49-F238E27FC236}">
                <a16:creationId xmlns:a16="http://schemas.microsoft.com/office/drawing/2014/main" id="{55F22B66-6806-0EDE-406C-D889222BE4DB}"/>
              </a:ext>
            </a:extLst>
          </p:cNvPr>
          <p:cNvSpPr txBox="1"/>
          <p:nvPr/>
        </p:nvSpPr>
        <p:spPr>
          <a:xfrm>
            <a:off x="2373086" y="697648"/>
            <a:ext cx="2072640" cy="276999"/>
          </a:xfrm>
          <a:prstGeom prst="rect">
            <a:avLst/>
          </a:prstGeom>
          <a:noFill/>
        </p:spPr>
        <p:txBody>
          <a:bodyPr wrap="square" rtlCol="0">
            <a:spAutoFit/>
          </a:bodyPr>
          <a:lstStyle/>
          <a:p>
            <a:pPr algn="l"/>
            <a:r>
              <a:rPr kumimoji="1" lang="ja-JP" altLang="ja-JP" sz="1200" b="0" i="0" u="none" strike="noStrike" kern="100" cap="none" spc="0" normalizeH="0" baseline="0" noProof="0" dirty="0">
                <a:ln>
                  <a:noFill/>
                </a:ln>
                <a:solidFill>
                  <a:prstClr val="black"/>
                </a:solidFill>
                <a:effectLst/>
                <a:uLnTx/>
                <a:uFillTx/>
                <a:latin typeface="游明朝" panose="02020400000000000000" pitchFamily="18" charset="-128"/>
                <a:ea typeface="ＭＳ 明朝" panose="02020609040205080304" pitchFamily="17" charset="-128"/>
                <a:cs typeface="Times New Roman" panose="02020603050405020304" pitchFamily="18" charset="0"/>
              </a:rPr>
              <a:t>岡崎市</a:t>
            </a:r>
            <a:r>
              <a:rPr kumimoji="1" lang="ja-JP" altLang="en-US" sz="1200" b="0" i="0" u="none" strike="noStrike" kern="100" cap="none" spc="0" normalizeH="0" baseline="0" noProof="0" dirty="0">
                <a:ln>
                  <a:noFill/>
                </a:ln>
                <a:solidFill>
                  <a:prstClr val="black"/>
                </a:solidFill>
                <a:effectLst/>
                <a:uLnTx/>
                <a:uFillTx/>
                <a:latin typeface="游明朝" panose="02020400000000000000" pitchFamily="18" charset="-128"/>
                <a:ea typeface="ＭＳ 明朝" panose="02020609040205080304" pitchFamily="17" charset="-128"/>
                <a:cs typeface="Times New Roman" panose="02020603050405020304" pitchFamily="18" charset="0"/>
              </a:rPr>
              <a:t>○○町〇</a:t>
            </a:r>
            <a:r>
              <a:rPr kumimoji="1" lang="ja-JP" altLang="ja-JP" sz="1200" b="0" i="0" u="none" strike="noStrike" kern="100" cap="none" spc="0" normalizeH="0" baseline="0" noProof="0" dirty="0">
                <a:ln>
                  <a:noFill/>
                </a:ln>
                <a:solidFill>
                  <a:prstClr val="black"/>
                </a:solidFill>
                <a:effectLst/>
                <a:uLnTx/>
                <a:uFillTx/>
                <a:latin typeface="游明朝" panose="02020400000000000000" pitchFamily="18" charset="-128"/>
                <a:ea typeface="ＭＳ 明朝" panose="02020609040205080304" pitchFamily="17" charset="-128"/>
                <a:cs typeface="Times New Roman" panose="02020603050405020304" pitchFamily="18" charset="0"/>
              </a:rPr>
              <a:t>丁目</a:t>
            </a:r>
            <a:r>
              <a:rPr kumimoji="1" lang="ja-JP" altLang="en-US" sz="1200" b="0" i="0" u="none" strike="noStrike" kern="100" cap="none" spc="0" normalizeH="0" baseline="0" noProof="0" dirty="0">
                <a:ln>
                  <a:noFill/>
                </a:ln>
                <a:solidFill>
                  <a:prstClr val="black"/>
                </a:solidFill>
                <a:effectLst/>
                <a:uLnTx/>
                <a:uFillTx/>
                <a:latin typeface="游明朝" panose="02020400000000000000" pitchFamily="18" charset="-128"/>
                <a:ea typeface="ＭＳ 明朝" panose="02020609040205080304" pitchFamily="17" charset="-128"/>
                <a:cs typeface="Times New Roman" panose="02020603050405020304" pitchFamily="18" charset="0"/>
              </a:rPr>
              <a:t>○</a:t>
            </a:r>
            <a:r>
              <a:rPr kumimoji="1" lang="ja-JP" altLang="ja-JP" sz="1200" b="0" i="0" u="none" strike="noStrike" kern="100" cap="none" spc="0" normalizeH="0" baseline="0" noProof="0" dirty="0">
                <a:ln>
                  <a:noFill/>
                </a:ln>
                <a:solidFill>
                  <a:prstClr val="black"/>
                </a:solidFill>
                <a:effectLst/>
                <a:uLnTx/>
                <a:uFillTx/>
                <a:latin typeface="游明朝" panose="02020400000000000000" pitchFamily="18" charset="-128"/>
                <a:ea typeface="ＭＳ 明朝" panose="02020609040205080304" pitchFamily="17" charset="-128"/>
                <a:cs typeface="Times New Roman" panose="02020603050405020304" pitchFamily="18" charset="0"/>
              </a:rPr>
              <a:t>番地</a:t>
            </a:r>
            <a:r>
              <a:rPr kumimoji="1" lang="ja-JP" altLang="en-US" sz="1200" b="0" i="0" u="none" strike="noStrike" kern="100" cap="none" spc="0" normalizeH="0" baseline="0" noProof="0" dirty="0">
                <a:ln>
                  <a:noFill/>
                </a:ln>
                <a:solidFill>
                  <a:prstClr val="black"/>
                </a:solidFill>
                <a:effectLst/>
                <a:uLnTx/>
                <a:uFillTx/>
                <a:latin typeface="游明朝" panose="02020400000000000000" pitchFamily="18" charset="-128"/>
                <a:ea typeface="ＭＳ 明朝" panose="02020609040205080304" pitchFamily="17" charset="-128"/>
                <a:cs typeface="Times New Roman" panose="02020603050405020304" pitchFamily="18" charset="0"/>
              </a:rPr>
              <a:t>　</a:t>
            </a:r>
            <a:endParaRPr kumimoji="1" lang="ja-JP" altLang="en-US" dirty="0">
              <a:solidFill>
                <a:schemeClr val="bg1"/>
              </a:solidFill>
            </a:endParaRPr>
          </a:p>
        </p:txBody>
      </p:sp>
      <p:sp>
        <p:nvSpPr>
          <p:cNvPr id="8" name="テキスト ボックス 7">
            <a:extLst>
              <a:ext uri="{FF2B5EF4-FFF2-40B4-BE49-F238E27FC236}">
                <a16:creationId xmlns:a16="http://schemas.microsoft.com/office/drawing/2014/main" id="{E418AABC-5FAD-785B-5C36-5F5DF8E519B3}"/>
              </a:ext>
            </a:extLst>
          </p:cNvPr>
          <p:cNvSpPr txBox="1"/>
          <p:nvPr/>
        </p:nvSpPr>
        <p:spPr>
          <a:xfrm>
            <a:off x="2373086" y="889014"/>
            <a:ext cx="2029097" cy="276999"/>
          </a:xfrm>
          <a:prstGeom prst="rect">
            <a:avLst/>
          </a:prstGeom>
          <a:noFill/>
        </p:spPr>
        <p:txBody>
          <a:bodyPr wrap="square" rtlCol="0">
            <a:spAutoFit/>
          </a:bodyPr>
          <a:lstStyle/>
          <a:p>
            <a:pPr algn="l"/>
            <a:r>
              <a:rPr kumimoji="1" lang="ja-JP" altLang="ja-JP" sz="1200" b="0" i="0" u="none" strike="noStrike" kern="100" cap="none" spc="0" normalizeH="0" baseline="0" noProof="0" dirty="0">
                <a:ln>
                  <a:noFill/>
                </a:ln>
                <a:solidFill>
                  <a:prstClr val="black"/>
                </a:solidFill>
                <a:effectLst/>
                <a:uLnTx/>
                <a:uFillTx/>
                <a:latin typeface="游明朝" panose="02020400000000000000" pitchFamily="18" charset="-128"/>
                <a:ea typeface="ＭＳ 明朝" panose="02020609040205080304" pitchFamily="17" charset="-128"/>
                <a:cs typeface="Times New Roman" panose="02020603050405020304" pitchFamily="18" charset="0"/>
              </a:rPr>
              <a:t>行政書士　</a:t>
            </a:r>
            <a:r>
              <a:rPr kumimoji="1" lang="ja-JP" altLang="en-US" sz="1200" b="0" i="0" u="none" strike="noStrike" kern="100" cap="none" spc="0" normalizeH="0" baseline="0" noProof="0" dirty="0">
                <a:ln>
                  <a:noFill/>
                </a:ln>
                <a:solidFill>
                  <a:prstClr val="black"/>
                </a:solidFill>
                <a:effectLst/>
                <a:uLnTx/>
                <a:uFillTx/>
                <a:latin typeface="游明朝" panose="02020400000000000000" pitchFamily="18" charset="-128"/>
                <a:ea typeface="ＭＳ 明朝" panose="02020609040205080304" pitchFamily="17" charset="-128"/>
                <a:cs typeface="Times New Roman" panose="02020603050405020304" pitchFamily="18" charset="0"/>
              </a:rPr>
              <a:t>行　政　太　郎　</a:t>
            </a:r>
            <a:endParaRPr kumimoji="1" lang="ja-JP" altLang="en-US" dirty="0">
              <a:solidFill>
                <a:schemeClr val="bg1"/>
              </a:solidFill>
            </a:endParaRPr>
          </a:p>
        </p:txBody>
      </p:sp>
      <p:sp>
        <p:nvSpPr>
          <p:cNvPr id="9" name="テキスト ボックス 8">
            <a:extLst>
              <a:ext uri="{FF2B5EF4-FFF2-40B4-BE49-F238E27FC236}">
                <a16:creationId xmlns:a16="http://schemas.microsoft.com/office/drawing/2014/main" id="{FF7AABF1-6B93-CDA1-45FD-293CEC8F0588}"/>
              </a:ext>
            </a:extLst>
          </p:cNvPr>
          <p:cNvSpPr txBox="1"/>
          <p:nvPr/>
        </p:nvSpPr>
        <p:spPr>
          <a:xfrm>
            <a:off x="2373086" y="1080380"/>
            <a:ext cx="914400" cy="276999"/>
          </a:xfrm>
          <a:prstGeom prst="rect">
            <a:avLst/>
          </a:prstGeom>
          <a:noFill/>
        </p:spPr>
        <p:txBody>
          <a:bodyPr wrap="square" rtlCol="0">
            <a:spAutoFit/>
          </a:bodyPr>
          <a:lstStyle/>
          <a:p>
            <a:pPr algn="l"/>
            <a:r>
              <a:rPr kumimoji="1" lang="ja-JP" altLang="ja-JP" sz="1200" b="0" i="0" u="none" strike="noStrike" kern="100" cap="none" spc="0" normalizeH="0" baseline="0" noProof="0" dirty="0">
                <a:ln>
                  <a:noFill/>
                </a:ln>
                <a:solidFill>
                  <a:prstClr val="black"/>
                </a:solidFill>
                <a:effectLst/>
                <a:uLnTx/>
                <a:uFillTx/>
                <a:latin typeface="游明朝" panose="02020400000000000000" pitchFamily="18" charset="-128"/>
                <a:ea typeface="ＭＳ 明朝" panose="02020609040205080304" pitchFamily="17" charset="-128"/>
                <a:cs typeface="Times New Roman" panose="02020603050405020304" pitchFamily="18" charset="0"/>
              </a:rPr>
              <a:t>登録番号　</a:t>
            </a:r>
            <a:endParaRPr kumimoji="1" lang="ja-JP" altLang="en-US" dirty="0">
              <a:solidFill>
                <a:schemeClr val="bg1"/>
              </a:solidFill>
            </a:endParaRPr>
          </a:p>
        </p:txBody>
      </p:sp>
      <p:sp>
        <p:nvSpPr>
          <p:cNvPr id="10" name="テキスト ボックス 9">
            <a:extLst>
              <a:ext uri="{FF2B5EF4-FFF2-40B4-BE49-F238E27FC236}">
                <a16:creationId xmlns:a16="http://schemas.microsoft.com/office/drawing/2014/main" id="{4B61DC25-875E-C810-5C98-AC03007A68E9}"/>
              </a:ext>
            </a:extLst>
          </p:cNvPr>
          <p:cNvSpPr txBox="1"/>
          <p:nvPr/>
        </p:nvSpPr>
        <p:spPr>
          <a:xfrm>
            <a:off x="2358116" y="1287949"/>
            <a:ext cx="2116183" cy="276999"/>
          </a:xfrm>
          <a:prstGeom prst="rect">
            <a:avLst/>
          </a:prstGeom>
          <a:noFill/>
        </p:spPr>
        <p:txBody>
          <a:bodyPr wrap="square" rtlCol="0">
            <a:spAutoFit/>
          </a:bodyPr>
          <a:lstStyle/>
          <a:p>
            <a:pPr algn="l"/>
            <a:r>
              <a:rPr kumimoji="1" lang="ja-JP" altLang="en-US" sz="1200" b="0" i="0" u="none" strike="noStrike" kern="0" cap="none" spc="1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０５６４－００－００００</a:t>
            </a:r>
            <a:endParaRPr kumimoji="1" lang="ja-JP" altLang="en-US" dirty="0">
              <a:solidFill>
                <a:schemeClr val="bg1"/>
              </a:solidFill>
            </a:endParaRPr>
          </a:p>
        </p:txBody>
      </p:sp>
      <p:sp>
        <p:nvSpPr>
          <p:cNvPr id="11" name="テキスト ボックス 10">
            <a:extLst>
              <a:ext uri="{FF2B5EF4-FFF2-40B4-BE49-F238E27FC236}">
                <a16:creationId xmlns:a16="http://schemas.microsoft.com/office/drawing/2014/main" id="{1D6D4822-2450-F77F-67DD-54573C19A344}"/>
              </a:ext>
            </a:extLst>
          </p:cNvPr>
          <p:cNvSpPr txBox="1"/>
          <p:nvPr/>
        </p:nvSpPr>
        <p:spPr>
          <a:xfrm>
            <a:off x="1715588" y="2953667"/>
            <a:ext cx="3143795" cy="276999"/>
          </a:xfrm>
          <a:prstGeom prst="rect">
            <a:avLst/>
          </a:prstGeom>
          <a:noFill/>
        </p:spPr>
        <p:txBody>
          <a:bodyPr wrap="square" rtlCol="0">
            <a:spAutoFit/>
          </a:bodyPr>
          <a:lstStyle/>
          <a:p>
            <a:pPr algn="l"/>
            <a:r>
              <a:rPr kumimoji="1" lang="ja-JP" altLang="en-US" sz="1200" b="0" i="0" u="none" strike="noStrike" kern="1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Times New Roman" panose="02020603050405020304" pitchFamily="18" charset="0"/>
              </a:rPr>
              <a:t>○○市○○町〇丁目〇番　田　〇〇〇㎡　</a:t>
            </a:r>
            <a:endParaRPr kumimoji="1" lang="ja-JP" altLang="en-US" dirty="0">
              <a:solidFill>
                <a:schemeClr val="bg1"/>
              </a:solidFill>
            </a:endParaRPr>
          </a:p>
        </p:txBody>
      </p:sp>
      <p:sp>
        <p:nvSpPr>
          <p:cNvPr id="12" name="テキスト ボックス 11">
            <a:extLst>
              <a:ext uri="{FF2B5EF4-FFF2-40B4-BE49-F238E27FC236}">
                <a16:creationId xmlns:a16="http://schemas.microsoft.com/office/drawing/2014/main" id="{771E1D66-0A87-8E35-D148-B4A859E76E9D}"/>
              </a:ext>
            </a:extLst>
          </p:cNvPr>
          <p:cNvSpPr txBox="1"/>
          <p:nvPr/>
        </p:nvSpPr>
        <p:spPr>
          <a:xfrm>
            <a:off x="1707151" y="3488835"/>
            <a:ext cx="822963" cy="276999"/>
          </a:xfrm>
          <a:prstGeom prst="rect">
            <a:avLst/>
          </a:prstGeom>
          <a:noFill/>
        </p:spPr>
        <p:txBody>
          <a:bodyPr wrap="square" rtlCol="0">
            <a:spAutoFit/>
          </a:bodyPr>
          <a:lstStyle/>
          <a:p>
            <a:pPr algn="l"/>
            <a:r>
              <a:rPr kumimoji="1" lang="ja-JP" altLang="en-US" sz="1200" b="0" i="0" u="none" strike="noStrike" kern="1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Times New Roman" panose="02020603050405020304" pitchFamily="18" charset="0"/>
              </a:rPr>
              <a:t>分家住宅　</a:t>
            </a:r>
            <a:endParaRPr kumimoji="1" lang="ja-JP" altLang="en-US" dirty="0">
              <a:solidFill>
                <a:schemeClr val="bg1"/>
              </a:solidFill>
            </a:endParaRPr>
          </a:p>
        </p:txBody>
      </p:sp>
      <p:sp>
        <p:nvSpPr>
          <p:cNvPr id="14" name="テキスト ボックス 13">
            <a:extLst>
              <a:ext uri="{FF2B5EF4-FFF2-40B4-BE49-F238E27FC236}">
                <a16:creationId xmlns:a16="http://schemas.microsoft.com/office/drawing/2014/main" id="{011BCFA8-DE79-36F1-B8A9-891BF2B2498A}"/>
              </a:ext>
            </a:extLst>
          </p:cNvPr>
          <p:cNvSpPr txBox="1"/>
          <p:nvPr/>
        </p:nvSpPr>
        <p:spPr>
          <a:xfrm>
            <a:off x="1712797" y="4044418"/>
            <a:ext cx="1423988" cy="276999"/>
          </a:xfrm>
          <a:prstGeom prst="rect">
            <a:avLst/>
          </a:prstGeom>
          <a:noFill/>
        </p:spPr>
        <p:txBody>
          <a:bodyPr wrap="square" rtlCol="0">
            <a:spAutoFit/>
          </a:bodyPr>
          <a:lstStyle/>
          <a:p>
            <a:pPr algn="l"/>
            <a:r>
              <a:rPr kumimoji="1" lang="ja-JP" altLang="en-US" sz="1200" b="0" i="0" u="none" strike="noStrike" kern="1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Times New Roman" panose="02020603050405020304" pitchFamily="18" charset="0"/>
              </a:rPr>
              <a:t>使用貸借権の設定</a:t>
            </a:r>
            <a:endParaRPr kumimoji="1" lang="ja-JP" altLang="en-US" dirty="0">
              <a:solidFill>
                <a:schemeClr val="bg1"/>
              </a:solidFill>
            </a:endParaRPr>
          </a:p>
        </p:txBody>
      </p:sp>
    </p:spTree>
    <p:extLst>
      <p:ext uri="{BB962C8B-B14F-4D97-AF65-F5344CB8AC3E}">
        <p14:creationId xmlns:p14="http://schemas.microsoft.com/office/powerpoint/2010/main" val="74016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1000"/>
                                        <p:tgtEl>
                                          <p:spTgt spid="14"/>
                                        </p:tgtEl>
                                      </p:cBhvr>
                                    </p:animEffect>
                                    <p:anim calcmode="lin" valueType="num">
                                      <p:cBhvr>
                                        <p:cTn id="57" dur="1000" fill="hold"/>
                                        <p:tgtEl>
                                          <p:spTgt spid="14"/>
                                        </p:tgtEl>
                                        <p:attrNameLst>
                                          <p:attrName>ppt_x</p:attrName>
                                        </p:attrNameLst>
                                      </p:cBhvr>
                                      <p:tavLst>
                                        <p:tav tm="0">
                                          <p:val>
                                            <p:strVal val="#ppt_x"/>
                                          </p:val>
                                        </p:tav>
                                        <p:tav tm="100000">
                                          <p:val>
                                            <p:strVal val="#ppt_x"/>
                                          </p:val>
                                        </p:tav>
                                      </p:tavLst>
                                    </p:anim>
                                    <p:anim calcmode="lin" valueType="num">
                                      <p:cBhvr>
                                        <p:cTn id="5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1" grpId="0"/>
      <p:bldP spid="12" grpId="0"/>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6C06E6B-DCED-41FE-ABE1-7E771819159B}"/>
              </a:ext>
            </a:extLst>
          </p:cNvPr>
          <p:cNvSpPr>
            <a:spLocks noGrp="1"/>
          </p:cNvSpPr>
          <p:nvPr>
            <p:ph type="sldNum" sz="quarter" idx="12"/>
          </p:nvPr>
        </p:nvSpPr>
        <p:spPr>
          <a:xfrm>
            <a:off x="11317381" y="6492875"/>
            <a:ext cx="7620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45BA4EA-5EFA-460C-8880-04B9C92D5A26}" type="slidenum">
              <a:rPr kumimoji="0" lang="ja-JP" altLang="en-US" sz="1600" b="0" i="0" u="none" strike="noStrike" kern="1200" cap="none" spc="0" normalizeH="0" baseline="0" noProof="0">
                <a:ln>
                  <a:noFill/>
                </a:ln>
                <a:solidFill>
                  <a:prstClr val="black"/>
                </a:solidFill>
                <a:effectLst/>
                <a:uLnTx/>
                <a:uFillTx/>
                <a:latin typeface="Calibri"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ja-JP" altLang="en-US" sz="1600" b="0"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endParaRPr>
          </a:p>
        </p:txBody>
      </p:sp>
      <p:sp>
        <p:nvSpPr>
          <p:cNvPr id="13" name="テキスト ボックス 12">
            <a:extLst>
              <a:ext uri="{FF2B5EF4-FFF2-40B4-BE49-F238E27FC236}">
                <a16:creationId xmlns:a16="http://schemas.microsoft.com/office/drawing/2014/main" id="{ABEB3D99-B49C-41D8-83C9-72DF7F516350}"/>
              </a:ext>
            </a:extLst>
          </p:cNvPr>
          <p:cNvSpPr txBox="1"/>
          <p:nvPr/>
        </p:nvSpPr>
        <p:spPr>
          <a:xfrm>
            <a:off x="11391557" y="1321405"/>
            <a:ext cx="1847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itchFamily="34" charset="0"/>
              <a:ea typeface="ＭＳ Ｐゴシック" pitchFamily="50" charset="-128"/>
              <a:cs typeface="+mn-cs"/>
            </a:endParaRPr>
          </a:p>
        </p:txBody>
      </p:sp>
      <p:pic>
        <p:nvPicPr>
          <p:cNvPr id="5" name="図 4">
            <a:extLst>
              <a:ext uri="{FF2B5EF4-FFF2-40B4-BE49-F238E27FC236}">
                <a16:creationId xmlns:a16="http://schemas.microsoft.com/office/drawing/2014/main" id="{14D3BB85-8FD1-6DA2-2B38-8043EFD2E7E3}"/>
              </a:ext>
            </a:extLst>
          </p:cNvPr>
          <p:cNvPicPr>
            <a:picLocks noChangeAspect="1"/>
          </p:cNvPicPr>
          <p:nvPr/>
        </p:nvPicPr>
        <p:blipFill>
          <a:blip r:embed="rId3"/>
          <a:stretch>
            <a:fillRect/>
          </a:stretch>
        </p:blipFill>
        <p:spPr>
          <a:xfrm rot="5400000">
            <a:off x="2724692" y="-2104210"/>
            <a:ext cx="6742615" cy="11181805"/>
          </a:xfrm>
          <a:prstGeom prst="rect">
            <a:avLst/>
          </a:prstGeom>
        </p:spPr>
      </p:pic>
      <p:sp>
        <p:nvSpPr>
          <p:cNvPr id="6" name="正方形/長方形 5">
            <a:extLst>
              <a:ext uri="{FF2B5EF4-FFF2-40B4-BE49-F238E27FC236}">
                <a16:creationId xmlns:a16="http://schemas.microsoft.com/office/drawing/2014/main" id="{1502A67C-E550-899F-8CE3-7702BA805441}"/>
              </a:ext>
            </a:extLst>
          </p:cNvPr>
          <p:cNvSpPr/>
          <p:nvPr/>
        </p:nvSpPr>
        <p:spPr>
          <a:xfrm>
            <a:off x="4794250" y="913908"/>
            <a:ext cx="3282950" cy="8149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US" sz="1050" kern="100" dirty="0">
                <a:solidFill>
                  <a:srgbClr val="000000"/>
                </a:solidFill>
                <a:effectLst/>
                <a:latin typeface="ＭＳ 明朝" panose="02020609040205080304" pitchFamily="17" charset="-128"/>
                <a:ea typeface="游明朝" panose="02020400000000000000" pitchFamily="18" charset="-128"/>
                <a:cs typeface="Times New Roman" panose="02020603050405020304" pitchFamily="18" charset="0"/>
              </a:rPr>
              <a:t> </a:t>
            </a:r>
            <a:endParaRPr lang="ja-JP" sz="1050" kern="100" dirty="0">
              <a:effectLst/>
              <a:ea typeface="游明朝" panose="02020400000000000000" pitchFamily="18" charset="-128"/>
              <a:cs typeface="Times New Roman" panose="02020603050405020304" pitchFamily="18" charset="0"/>
            </a:endParaRPr>
          </a:p>
          <a:p>
            <a:pPr algn="l"/>
            <a:r>
              <a:rPr lang="ja-JP" sz="1200" kern="0" spc="525" dirty="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事務所</a:t>
            </a:r>
            <a:r>
              <a:rPr lang="ja-JP" sz="1200" kern="100" dirty="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　 岡崎市上地１丁目３３番地１５</a:t>
            </a:r>
            <a:endParaRPr lang="ja-JP" sz="12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p>
            <a:pPr algn="l"/>
            <a:r>
              <a:rPr lang="ja-JP" sz="1200" kern="100" dirty="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申請代理人　 行政書士　鍋　田　建　治</a:t>
            </a:r>
            <a:endParaRPr lang="ja-JP" sz="12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p>
            <a:pPr algn="l"/>
            <a:r>
              <a:rPr lang="ja-JP" sz="1200" kern="0" spc="260" dirty="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電話番</a:t>
            </a:r>
            <a:r>
              <a:rPr lang="ja-JP" sz="1200" kern="100" dirty="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号　 ０５６４－５９－３５５７</a:t>
            </a:r>
            <a:endParaRPr lang="ja-JP" sz="12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p>
            <a:pPr algn="l"/>
            <a:r>
              <a:rPr lang="en-US" sz="1050" kern="100" dirty="0">
                <a:solidFill>
                  <a:srgbClr val="000000"/>
                </a:solidFill>
                <a:effectLst/>
                <a:ea typeface="游明朝" panose="02020400000000000000" pitchFamily="18" charset="-128"/>
                <a:cs typeface="Times New Roman" panose="02020603050405020304" pitchFamily="18" charset="0"/>
              </a:rPr>
              <a:t> </a:t>
            </a:r>
            <a:endParaRPr lang="ja-JP" sz="1050" kern="100" dirty="0">
              <a:effectLst/>
              <a:ea typeface="游明朝" panose="02020400000000000000" pitchFamily="18" charset="-128"/>
              <a:cs typeface="Times New Roman" panose="02020603050405020304" pitchFamily="18" charset="0"/>
            </a:endParaRPr>
          </a:p>
        </p:txBody>
      </p:sp>
      <p:sp>
        <p:nvSpPr>
          <p:cNvPr id="2" name="正方形/長方形 1">
            <a:extLst>
              <a:ext uri="{FF2B5EF4-FFF2-40B4-BE49-F238E27FC236}">
                <a16:creationId xmlns:a16="http://schemas.microsoft.com/office/drawing/2014/main" id="{4F16F023-95C9-2590-0B95-EDAF7B306117}"/>
              </a:ext>
            </a:extLst>
          </p:cNvPr>
          <p:cNvSpPr/>
          <p:nvPr/>
        </p:nvSpPr>
        <p:spPr>
          <a:xfrm>
            <a:off x="638175" y="666750"/>
            <a:ext cx="5715000" cy="3238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明朝" panose="02020609040205080304" pitchFamily="17" charset="-128"/>
                <a:ea typeface="ＭＳ 明朝" panose="02020609040205080304" pitchFamily="17" charset="-128"/>
              </a:rPr>
              <a:t>（　　　　　　　　　　　　　　　　　　　　　　　　　　　　　　　　　　）　　　　　　　　　　　　　　　　　　　　　　　　　　　</a:t>
            </a:r>
          </a:p>
        </p:txBody>
      </p:sp>
      <p:sp>
        <p:nvSpPr>
          <p:cNvPr id="3" name="テキスト ボックス 2">
            <a:extLst>
              <a:ext uri="{FF2B5EF4-FFF2-40B4-BE49-F238E27FC236}">
                <a16:creationId xmlns:a16="http://schemas.microsoft.com/office/drawing/2014/main" id="{22E5F41D-4EAC-5FD7-625F-8D7FFB6211D2}"/>
              </a:ext>
            </a:extLst>
          </p:cNvPr>
          <p:cNvSpPr txBox="1"/>
          <p:nvPr/>
        </p:nvSpPr>
        <p:spPr>
          <a:xfrm>
            <a:off x="776287" y="685800"/>
            <a:ext cx="5434013" cy="461665"/>
          </a:xfrm>
          <a:prstGeom prst="rect">
            <a:avLst/>
          </a:prstGeom>
          <a:noFill/>
        </p:spPr>
        <p:txBody>
          <a:bodyPr wrap="square" rtlCol="0">
            <a:spAutoFit/>
          </a:bodyPr>
          <a:lstStyle/>
          <a:p>
            <a:pPr algn="l"/>
            <a:r>
              <a:rPr kumimoji="1" lang="ja-JP" altLang="en-US" sz="1200" dirty="0">
                <a:solidFill>
                  <a:schemeClr val="bg1"/>
                </a:solidFill>
                <a:latin typeface="ＭＳ 明朝" panose="02020609040205080304" pitchFamily="17" charset="-128"/>
                <a:ea typeface="ＭＳ 明朝" panose="02020609040205080304" pitchFamily="17" charset="-128"/>
              </a:rPr>
              <a:t>（注）申請部数 ２部 Ａ４サイズで提出する場合は、両面印刷してください  </a:t>
            </a:r>
            <a:endParaRPr kumimoji="1" lang="en-US" altLang="ja-JP" sz="1200" dirty="0">
              <a:solidFill>
                <a:schemeClr val="bg1"/>
              </a:solidFill>
              <a:latin typeface="ＭＳ 明朝" panose="02020609040205080304" pitchFamily="17" charset="-128"/>
              <a:ea typeface="ＭＳ 明朝" panose="02020609040205080304" pitchFamily="17" charset="-128"/>
            </a:endParaRPr>
          </a:p>
          <a:p>
            <a:pPr algn="l"/>
            <a:endParaRPr kumimoji="1" lang="ja-JP" altLang="en-US" sz="1200" dirty="0">
              <a:solidFill>
                <a:schemeClr val="bg1"/>
              </a:solidFill>
              <a:latin typeface="ＭＳ 明朝" panose="02020609040205080304" pitchFamily="17" charset="-128"/>
              <a:ea typeface="ＭＳ 明朝" panose="02020609040205080304" pitchFamily="17" charset="-128"/>
            </a:endParaRPr>
          </a:p>
        </p:txBody>
      </p:sp>
      <p:sp>
        <p:nvSpPr>
          <p:cNvPr id="12" name="正方形/長方形 11">
            <a:extLst>
              <a:ext uri="{FF2B5EF4-FFF2-40B4-BE49-F238E27FC236}">
                <a16:creationId xmlns:a16="http://schemas.microsoft.com/office/drawing/2014/main" id="{98B07D74-4018-0F9D-2D1D-BDFD9267CC88}"/>
              </a:ext>
            </a:extLst>
          </p:cNvPr>
          <p:cNvSpPr/>
          <p:nvPr/>
        </p:nvSpPr>
        <p:spPr>
          <a:xfrm>
            <a:off x="4305299" y="2716492"/>
            <a:ext cx="2800350" cy="3238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明朝" panose="02020609040205080304" pitchFamily="17" charset="-128"/>
                <a:ea typeface="ＭＳ 明朝" panose="02020609040205080304" pitchFamily="17" charset="-128"/>
              </a:rPr>
              <a:t>（　　　　　　　　　　　　　　）　　　　　　　　　　　　　　　　　　　　　　　　　　　</a:t>
            </a:r>
          </a:p>
        </p:txBody>
      </p:sp>
      <p:sp>
        <p:nvSpPr>
          <p:cNvPr id="15" name="正方形/長方形 14">
            <a:extLst>
              <a:ext uri="{FF2B5EF4-FFF2-40B4-BE49-F238E27FC236}">
                <a16:creationId xmlns:a16="http://schemas.microsoft.com/office/drawing/2014/main" id="{D4ED3E27-E770-A15F-1629-49D0A4B3416B}"/>
              </a:ext>
            </a:extLst>
          </p:cNvPr>
          <p:cNvSpPr/>
          <p:nvPr/>
        </p:nvSpPr>
        <p:spPr>
          <a:xfrm>
            <a:off x="2062537" y="4028523"/>
            <a:ext cx="1628776" cy="3238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明朝" panose="02020609040205080304" pitchFamily="17" charset="-128"/>
                <a:ea typeface="ＭＳ 明朝" panose="02020609040205080304" pitchFamily="17" charset="-128"/>
              </a:rPr>
              <a:t>（　　　　　　　）　　　　　　　　　　　　　　　　　　　　　　　　　　　</a:t>
            </a:r>
          </a:p>
        </p:txBody>
      </p:sp>
      <p:sp>
        <p:nvSpPr>
          <p:cNvPr id="16" name="正方形/長方形 15">
            <a:extLst>
              <a:ext uri="{FF2B5EF4-FFF2-40B4-BE49-F238E27FC236}">
                <a16:creationId xmlns:a16="http://schemas.microsoft.com/office/drawing/2014/main" id="{11967B46-B5DC-EDBA-4D7D-2DA6D9BD6943}"/>
              </a:ext>
            </a:extLst>
          </p:cNvPr>
          <p:cNvSpPr/>
          <p:nvPr/>
        </p:nvSpPr>
        <p:spPr>
          <a:xfrm>
            <a:off x="2062537" y="4526166"/>
            <a:ext cx="1457325" cy="3238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明朝" panose="02020609040205080304" pitchFamily="17" charset="-128"/>
                <a:ea typeface="ＭＳ 明朝" panose="02020609040205080304" pitchFamily="17" charset="-128"/>
              </a:rPr>
              <a:t>（　　　　　）　　　　　　　　　　　　　　　　　　　　　　　　　　　</a:t>
            </a:r>
          </a:p>
        </p:txBody>
      </p:sp>
      <p:sp>
        <p:nvSpPr>
          <p:cNvPr id="17" name="正方形/長方形 16">
            <a:extLst>
              <a:ext uri="{FF2B5EF4-FFF2-40B4-BE49-F238E27FC236}">
                <a16:creationId xmlns:a16="http://schemas.microsoft.com/office/drawing/2014/main" id="{39BE6A33-F977-4F49-8E3B-033B48F58813}"/>
              </a:ext>
            </a:extLst>
          </p:cNvPr>
          <p:cNvSpPr/>
          <p:nvPr/>
        </p:nvSpPr>
        <p:spPr>
          <a:xfrm>
            <a:off x="3981449" y="4038324"/>
            <a:ext cx="647701" cy="3238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Ｐ明朝" panose="02020600040205080304" pitchFamily="18" charset="-128"/>
                <a:ea typeface="ＭＳ Ｐ明朝" panose="02020600040205080304" pitchFamily="18" charset="-128"/>
              </a:rPr>
              <a:t>（　　　）　　　　　　　　　　　　　　　　　　　　　　　　　　　</a:t>
            </a:r>
          </a:p>
        </p:txBody>
      </p:sp>
      <p:sp>
        <p:nvSpPr>
          <p:cNvPr id="18" name="正方形/長方形 17">
            <a:extLst>
              <a:ext uri="{FF2B5EF4-FFF2-40B4-BE49-F238E27FC236}">
                <a16:creationId xmlns:a16="http://schemas.microsoft.com/office/drawing/2014/main" id="{79951EE6-49AE-2A7F-7811-F2D674337A70}"/>
              </a:ext>
            </a:extLst>
          </p:cNvPr>
          <p:cNvSpPr/>
          <p:nvPr/>
        </p:nvSpPr>
        <p:spPr>
          <a:xfrm>
            <a:off x="4876799" y="4038324"/>
            <a:ext cx="647701" cy="3238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Ｐ明朝" panose="02020600040205080304" pitchFamily="18" charset="-128"/>
                <a:ea typeface="ＭＳ Ｐ明朝" panose="02020600040205080304" pitchFamily="18" charset="-128"/>
              </a:rPr>
              <a:t>（　　　）　　　　　　　　　　　　　　　　　　　　　　　　　　　</a:t>
            </a:r>
          </a:p>
        </p:txBody>
      </p:sp>
      <p:sp>
        <p:nvSpPr>
          <p:cNvPr id="19" name="正方形/長方形 18">
            <a:extLst>
              <a:ext uri="{FF2B5EF4-FFF2-40B4-BE49-F238E27FC236}">
                <a16:creationId xmlns:a16="http://schemas.microsoft.com/office/drawing/2014/main" id="{264D1D49-036C-F1F8-942B-8AC82ED5B565}"/>
              </a:ext>
            </a:extLst>
          </p:cNvPr>
          <p:cNvSpPr/>
          <p:nvPr/>
        </p:nvSpPr>
        <p:spPr>
          <a:xfrm>
            <a:off x="5798273" y="4038324"/>
            <a:ext cx="647701" cy="3238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Ｐ明朝" panose="02020600040205080304" pitchFamily="18" charset="-128"/>
                <a:ea typeface="ＭＳ Ｐ明朝" panose="02020600040205080304" pitchFamily="18" charset="-128"/>
              </a:rPr>
              <a:t>（　　　）　　　　　　　　　　　　　　　　　　　　　　　　　　　</a:t>
            </a:r>
          </a:p>
        </p:txBody>
      </p:sp>
      <p:sp>
        <p:nvSpPr>
          <p:cNvPr id="20" name="正方形/長方形 19">
            <a:extLst>
              <a:ext uri="{FF2B5EF4-FFF2-40B4-BE49-F238E27FC236}">
                <a16:creationId xmlns:a16="http://schemas.microsoft.com/office/drawing/2014/main" id="{B6241FAA-63F6-41FB-AB66-6975CD1BE852}"/>
              </a:ext>
            </a:extLst>
          </p:cNvPr>
          <p:cNvSpPr/>
          <p:nvPr/>
        </p:nvSpPr>
        <p:spPr>
          <a:xfrm>
            <a:off x="6765983" y="4038324"/>
            <a:ext cx="808520" cy="3238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Ｐ明朝" panose="02020600040205080304" pitchFamily="18" charset="-128"/>
                <a:ea typeface="ＭＳ Ｐ明朝" panose="02020600040205080304" pitchFamily="18" charset="-128"/>
              </a:rPr>
              <a:t>（　　 　）　　　　　　　　　　　　　　　　　　　　　　　　　　　</a:t>
            </a:r>
          </a:p>
        </p:txBody>
      </p:sp>
      <p:sp>
        <p:nvSpPr>
          <p:cNvPr id="21" name="正方形/長方形 20">
            <a:extLst>
              <a:ext uri="{FF2B5EF4-FFF2-40B4-BE49-F238E27FC236}">
                <a16:creationId xmlns:a16="http://schemas.microsoft.com/office/drawing/2014/main" id="{291065B8-DE93-7B9A-0E9A-66638D48A639}"/>
              </a:ext>
            </a:extLst>
          </p:cNvPr>
          <p:cNvSpPr/>
          <p:nvPr/>
        </p:nvSpPr>
        <p:spPr>
          <a:xfrm>
            <a:off x="7590469" y="3998221"/>
            <a:ext cx="1148300" cy="3238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Ｐ明朝" panose="02020600040205080304" pitchFamily="18" charset="-128"/>
                <a:ea typeface="ＭＳ Ｐ明朝" panose="02020600040205080304" pitchFamily="18" charset="-128"/>
              </a:rPr>
              <a:t>（　　　　  　　　）　　　　　　　　　　　　　　　　　　　　　　　　　　　 </a:t>
            </a:r>
          </a:p>
        </p:txBody>
      </p:sp>
      <p:sp>
        <p:nvSpPr>
          <p:cNvPr id="22" name="正方形/長方形 21">
            <a:extLst>
              <a:ext uri="{FF2B5EF4-FFF2-40B4-BE49-F238E27FC236}">
                <a16:creationId xmlns:a16="http://schemas.microsoft.com/office/drawing/2014/main" id="{CE179984-741B-0A93-2383-7954FE817129}"/>
              </a:ext>
            </a:extLst>
          </p:cNvPr>
          <p:cNvSpPr/>
          <p:nvPr/>
        </p:nvSpPr>
        <p:spPr>
          <a:xfrm>
            <a:off x="8789603" y="3998221"/>
            <a:ext cx="1339859" cy="3238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Ｐ明朝" panose="02020600040205080304" pitchFamily="18" charset="-128"/>
                <a:ea typeface="ＭＳ Ｐ明朝" panose="02020600040205080304" pitchFamily="18" charset="-128"/>
              </a:rPr>
              <a:t>（　　   　　 　　　　）　　　　　　　　　　　　　　　　　　　　　　　　　　　</a:t>
            </a:r>
          </a:p>
        </p:txBody>
      </p:sp>
      <p:sp>
        <p:nvSpPr>
          <p:cNvPr id="24" name="テキスト ボックス 23">
            <a:extLst>
              <a:ext uri="{FF2B5EF4-FFF2-40B4-BE49-F238E27FC236}">
                <a16:creationId xmlns:a16="http://schemas.microsoft.com/office/drawing/2014/main" id="{3E97F6E8-594F-A70D-ADAB-2408061062EF}"/>
              </a:ext>
            </a:extLst>
          </p:cNvPr>
          <p:cNvSpPr txBox="1"/>
          <p:nvPr/>
        </p:nvSpPr>
        <p:spPr>
          <a:xfrm>
            <a:off x="4645638" y="2735986"/>
            <a:ext cx="2319338" cy="276999"/>
          </a:xfrm>
          <a:prstGeom prst="rect">
            <a:avLst/>
          </a:prstGeom>
          <a:noFill/>
        </p:spPr>
        <p:txBody>
          <a:bodyPr wrap="square" rtlCol="0">
            <a:spAutoFit/>
          </a:bodyPr>
          <a:lstStyle/>
          <a:p>
            <a:pPr algn="l"/>
            <a:r>
              <a:rPr kumimoji="1" lang="ja-JP" altLang="en-US" sz="1200" dirty="0">
                <a:solidFill>
                  <a:schemeClr val="bg1"/>
                </a:solidFill>
                <a:latin typeface="ＭＳ 明朝" panose="02020609040205080304" pitchFamily="17" charset="-128"/>
                <a:ea typeface="ＭＳ 明朝" panose="02020609040205080304" pitchFamily="17" charset="-128"/>
              </a:rPr>
              <a:t>岡崎市○○１丁目２番１号</a:t>
            </a:r>
          </a:p>
        </p:txBody>
      </p:sp>
      <p:sp>
        <p:nvSpPr>
          <p:cNvPr id="26" name="正方形/長方形 25">
            <a:extLst>
              <a:ext uri="{FF2B5EF4-FFF2-40B4-BE49-F238E27FC236}">
                <a16:creationId xmlns:a16="http://schemas.microsoft.com/office/drawing/2014/main" id="{327E90FF-C963-8585-064E-933D4B123BE2}"/>
              </a:ext>
            </a:extLst>
          </p:cNvPr>
          <p:cNvSpPr/>
          <p:nvPr/>
        </p:nvSpPr>
        <p:spPr>
          <a:xfrm>
            <a:off x="9527308" y="1376615"/>
            <a:ext cx="1738785" cy="3238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明朝" panose="02020609040205080304" pitchFamily="17" charset="-128"/>
                <a:ea typeface="ＭＳ 明朝" panose="02020609040205080304" pitchFamily="17" charset="-128"/>
              </a:rPr>
              <a:t>（　　　　　　　　）　　　　　　　　　　　　　　　　　　　　　　　　　　　</a:t>
            </a:r>
          </a:p>
        </p:txBody>
      </p:sp>
      <p:sp>
        <p:nvSpPr>
          <p:cNvPr id="27" name="テキスト ボックス 26">
            <a:extLst>
              <a:ext uri="{FF2B5EF4-FFF2-40B4-BE49-F238E27FC236}">
                <a16:creationId xmlns:a16="http://schemas.microsoft.com/office/drawing/2014/main" id="{3DC560CD-916F-9452-8388-D295D5B06C11}"/>
              </a:ext>
            </a:extLst>
          </p:cNvPr>
          <p:cNvSpPr txBox="1"/>
          <p:nvPr/>
        </p:nvSpPr>
        <p:spPr>
          <a:xfrm>
            <a:off x="9735233" y="1402390"/>
            <a:ext cx="1322934" cy="276999"/>
          </a:xfrm>
          <a:prstGeom prst="rect">
            <a:avLst/>
          </a:prstGeom>
          <a:noFill/>
        </p:spPr>
        <p:txBody>
          <a:bodyPr wrap="square" rtlCol="0">
            <a:spAutoFit/>
          </a:bodyPr>
          <a:lstStyle/>
          <a:p>
            <a:pPr algn="l"/>
            <a:r>
              <a:rPr kumimoji="1" lang="ja-JP" altLang="en-US" sz="1200" dirty="0">
                <a:solidFill>
                  <a:schemeClr val="bg1"/>
                </a:solidFill>
                <a:latin typeface="ＭＳ 明朝" panose="02020609040205080304" pitchFamily="17" charset="-128"/>
                <a:ea typeface="ＭＳ 明朝" panose="02020609040205080304" pitchFamily="17" charset="-128"/>
              </a:rPr>
              <a:t>岡　崎　○　○</a:t>
            </a:r>
          </a:p>
        </p:txBody>
      </p:sp>
      <p:sp>
        <p:nvSpPr>
          <p:cNvPr id="28" name="正方形/長方形 27">
            <a:extLst>
              <a:ext uri="{FF2B5EF4-FFF2-40B4-BE49-F238E27FC236}">
                <a16:creationId xmlns:a16="http://schemas.microsoft.com/office/drawing/2014/main" id="{25A798E9-FBDD-E7D6-E0E6-B31EC6D2F491}"/>
              </a:ext>
            </a:extLst>
          </p:cNvPr>
          <p:cNvSpPr/>
          <p:nvPr/>
        </p:nvSpPr>
        <p:spPr>
          <a:xfrm>
            <a:off x="2376943" y="1627197"/>
            <a:ext cx="6048218" cy="3238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明朝" panose="02020609040205080304" pitchFamily="17" charset="-128"/>
                <a:ea typeface="ＭＳ 明朝" panose="02020609040205080304" pitchFamily="17" charset="-128"/>
              </a:rPr>
              <a:t>（　　　　　　　　　　　　　　　　　　　　　　　　　　　　　　　　　　　 ）　　　　　　　　　　　　　　　　　　　　　　　　　　　</a:t>
            </a:r>
          </a:p>
        </p:txBody>
      </p:sp>
      <p:sp>
        <p:nvSpPr>
          <p:cNvPr id="30" name="テキスト ボックス 29">
            <a:extLst>
              <a:ext uri="{FF2B5EF4-FFF2-40B4-BE49-F238E27FC236}">
                <a16:creationId xmlns:a16="http://schemas.microsoft.com/office/drawing/2014/main" id="{23DB7FA7-694A-BD28-3688-495E071F68F6}"/>
              </a:ext>
            </a:extLst>
          </p:cNvPr>
          <p:cNvSpPr txBox="1"/>
          <p:nvPr/>
        </p:nvSpPr>
        <p:spPr>
          <a:xfrm>
            <a:off x="2483187" y="1651277"/>
            <a:ext cx="5624052" cy="276999"/>
          </a:xfrm>
          <a:prstGeom prst="rect">
            <a:avLst/>
          </a:prstGeom>
          <a:noFill/>
        </p:spPr>
        <p:txBody>
          <a:bodyPr wrap="square" rtlCol="0">
            <a:spAutoFit/>
          </a:bodyPr>
          <a:lstStyle/>
          <a:p>
            <a:pPr algn="l"/>
            <a:r>
              <a:rPr kumimoji="1" lang="ja-JP" altLang="en-US" sz="1200" dirty="0">
                <a:solidFill>
                  <a:schemeClr val="bg1"/>
                </a:solidFill>
                <a:latin typeface="ＭＳ 明朝" panose="02020609040205080304" pitchFamily="17" charset="-128"/>
                <a:ea typeface="ＭＳ 明朝" panose="02020609040205080304" pitchFamily="17" charset="-128"/>
              </a:rPr>
              <a:t>（注）現住所を記載。ただし登記事項証明書の住所と違うときは住民票を添付</a:t>
            </a:r>
          </a:p>
        </p:txBody>
      </p:sp>
      <p:sp>
        <p:nvSpPr>
          <p:cNvPr id="31" name="テキスト ボックス 30">
            <a:extLst>
              <a:ext uri="{FF2B5EF4-FFF2-40B4-BE49-F238E27FC236}">
                <a16:creationId xmlns:a16="http://schemas.microsoft.com/office/drawing/2014/main" id="{4DCCB3CE-7890-A3BF-CF68-7F4B2AC06692}"/>
              </a:ext>
            </a:extLst>
          </p:cNvPr>
          <p:cNvSpPr txBox="1"/>
          <p:nvPr/>
        </p:nvSpPr>
        <p:spPr>
          <a:xfrm>
            <a:off x="2315341" y="4044656"/>
            <a:ext cx="1120802" cy="276999"/>
          </a:xfrm>
          <a:prstGeom prst="rect">
            <a:avLst/>
          </a:prstGeom>
          <a:noFill/>
        </p:spPr>
        <p:txBody>
          <a:bodyPr wrap="square" rtlCol="0">
            <a:spAutoFit/>
          </a:bodyPr>
          <a:lstStyle/>
          <a:p>
            <a:pPr algn="l"/>
            <a:r>
              <a:rPr kumimoji="1" lang="ja-JP" altLang="en-US" sz="1200" dirty="0">
                <a:solidFill>
                  <a:schemeClr val="bg1"/>
                </a:solidFill>
                <a:latin typeface="ＭＳ 明朝" panose="02020609040205080304" pitchFamily="17" charset="-128"/>
                <a:ea typeface="ＭＳ 明朝" panose="02020609040205080304" pitchFamily="17" charset="-128"/>
              </a:rPr>
              <a:t>○○町字○○</a:t>
            </a:r>
          </a:p>
        </p:txBody>
      </p:sp>
      <p:sp>
        <p:nvSpPr>
          <p:cNvPr id="33" name="テキスト ボックス 32">
            <a:extLst>
              <a:ext uri="{FF2B5EF4-FFF2-40B4-BE49-F238E27FC236}">
                <a16:creationId xmlns:a16="http://schemas.microsoft.com/office/drawing/2014/main" id="{7F1AF5C8-ECA7-EB12-A0C4-A881D43F9C01}"/>
              </a:ext>
            </a:extLst>
          </p:cNvPr>
          <p:cNvSpPr txBox="1"/>
          <p:nvPr/>
        </p:nvSpPr>
        <p:spPr>
          <a:xfrm>
            <a:off x="2277615" y="4549591"/>
            <a:ext cx="893930" cy="276999"/>
          </a:xfrm>
          <a:prstGeom prst="rect">
            <a:avLst/>
          </a:prstGeom>
          <a:noFill/>
        </p:spPr>
        <p:txBody>
          <a:bodyPr wrap="square" rtlCol="0">
            <a:spAutoFit/>
          </a:bodyPr>
          <a:lstStyle/>
          <a:p>
            <a:pPr algn="l"/>
            <a:r>
              <a:rPr kumimoji="1" lang="ja-JP" altLang="en-US" sz="1200" dirty="0">
                <a:solidFill>
                  <a:schemeClr val="bg1"/>
                </a:solidFill>
                <a:latin typeface="ＭＳ 明朝" panose="02020609040205080304" pitchFamily="17" charset="-128"/>
                <a:ea typeface="ＭＳ 明朝" panose="02020609040205080304" pitchFamily="17" charset="-128"/>
              </a:rPr>
              <a:t>以下余白</a:t>
            </a:r>
          </a:p>
        </p:txBody>
      </p:sp>
      <p:sp>
        <p:nvSpPr>
          <p:cNvPr id="36" name="正方形/長方形 35">
            <a:extLst>
              <a:ext uri="{FF2B5EF4-FFF2-40B4-BE49-F238E27FC236}">
                <a16:creationId xmlns:a16="http://schemas.microsoft.com/office/drawing/2014/main" id="{9335351E-3823-78CA-3886-D0B0CDBB23D1}"/>
              </a:ext>
            </a:extLst>
          </p:cNvPr>
          <p:cNvSpPr/>
          <p:nvPr/>
        </p:nvSpPr>
        <p:spPr>
          <a:xfrm>
            <a:off x="2315342" y="5122460"/>
            <a:ext cx="1551808" cy="3238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Ｐ明朝" panose="02020600040205080304" pitchFamily="18" charset="-128"/>
                <a:ea typeface="ＭＳ Ｐ明朝" panose="02020600040205080304" pitchFamily="18" charset="-128"/>
              </a:rPr>
              <a:t>（　　　　　　　　　　　）　　　　　　　　　　　　　　　　　　　　　　　　　　　</a:t>
            </a:r>
          </a:p>
        </p:txBody>
      </p:sp>
      <p:sp>
        <p:nvSpPr>
          <p:cNvPr id="37" name="テキスト ボックス 36">
            <a:extLst>
              <a:ext uri="{FF2B5EF4-FFF2-40B4-BE49-F238E27FC236}">
                <a16:creationId xmlns:a16="http://schemas.microsoft.com/office/drawing/2014/main" id="{3B19B6F0-8206-F2EA-BBAC-8FB7AB1B132A}"/>
              </a:ext>
            </a:extLst>
          </p:cNvPr>
          <p:cNvSpPr txBox="1"/>
          <p:nvPr/>
        </p:nvSpPr>
        <p:spPr>
          <a:xfrm>
            <a:off x="2476272" y="5130215"/>
            <a:ext cx="1157288" cy="276999"/>
          </a:xfrm>
          <a:prstGeom prst="rect">
            <a:avLst/>
          </a:prstGeom>
          <a:noFill/>
        </p:spPr>
        <p:txBody>
          <a:bodyPr wrap="square" rtlCol="0">
            <a:spAutoFit/>
          </a:bodyPr>
          <a:lstStyle/>
          <a:p>
            <a:pPr algn="l"/>
            <a:r>
              <a:rPr kumimoji="1" lang="ja-JP" altLang="en-US" sz="1200" dirty="0">
                <a:solidFill>
                  <a:schemeClr val="bg1"/>
                </a:solidFill>
                <a:latin typeface="ＭＳ 明朝" panose="02020609040205080304" pitchFamily="17" charset="-128"/>
                <a:ea typeface="ＭＳ 明朝" panose="02020609040205080304" pitchFamily="17" charset="-128"/>
              </a:rPr>
              <a:t>必ず記入する。</a:t>
            </a:r>
          </a:p>
        </p:txBody>
      </p:sp>
      <p:cxnSp>
        <p:nvCxnSpPr>
          <p:cNvPr id="39" name="直線コネクタ 38">
            <a:extLst>
              <a:ext uri="{FF2B5EF4-FFF2-40B4-BE49-F238E27FC236}">
                <a16:creationId xmlns:a16="http://schemas.microsoft.com/office/drawing/2014/main" id="{E11EF706-D2E2-D188-DF4A-D717E04D3149}"/>
              </a:ext>
            </a:extLst>
          </p:cNvPr>
          <p:cNvCxnSpPr>
            <a:cxnSpLocks/>
          </p:cNvCxnSpPr>
          <p:nvPr/>
        </p:nvCxnSpPr>
        <p:spPr>
          <a:xfrm flipV="1">
            <a:off x="2376943" y="4826590"/>
            <a:ext cx="0" cy="45779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テキスト ボックス 40">
            <a:extLst>
              <a:ext uri="{FF2B5EF4-FFF2-40B4-BE49-F238E27FC236}">
                <a16:creationId xmlns:a16="http://schemas.microsoft.com/office/drawing/2014/main" id="{78DF0B04-ADBE-446A-83A2-2297EEBD0109}"/>
              </a:ext>
            </a:extLst>
          </p:cNvPr>
          <p:cNvSpPr txBox="1"/>
          <p:nvPr/>
        </p:nvSpPr>
        <p:spPr>
          <a:xfrm>
            <a:off x="4112940" y="4061749"/>
            <a:ext cx="499017" cy="461665"/>
          </a:xfrm>
          <a:prstGeom prst="rect">
            <a:avLst/>
          </a:prstGeom>
          <a:noFill/>
        </p:spPr>
        <p:txBody>
          <a:bodyPr wrap="square" rtlCol="0">
            <a:spAutoFit/>
          </a:bodyPr>
          <a:lstStyle/>
          <a:p>
            <a:pPr algn="l"/>
            <a:r>
              <a:rPr kumimoji="1" lang="en-US" altLang="ja-JP" sz="1200" dirty="0">
                <a:solidFill>
                  <a:schemeClr val="bg1"/>
                </a:solidFill>
                <a:latin typeface="ＭＳ 明朝" panose="02020609040205080304" pitchFamily="17" charset="-128"/>
                <a:ea typeface="ＭＳ 明朝" panose="02020609040205080304" pitchFamily="17" charset="-128"/>
              </a:rPr>
              <a:t>25</a:t>
            </a:r>
          </a:p>
          <a:p>
            <a:pPr algn="l"/>
            <a:endParaRPr kumimoji="1" lang="ja-JP" altLang="en-US" sz="1200" dirty="0">
              <a:solidFill>
                <a:schemeClr val="bg1"/>
              </a:solidFill>
              <a:latin typeface="ＭＳ 明朝" panose="02020609040205080304" pitchFamily="17" charset="-128"/>
              <a:ea typeface="ＭＳ 明朝" panose="02020609040205080304" pitchFamily="17" charset="-128"/>
            </a:endParaRPr>
          </a:p>
        </p:txBody>
      </p:sp>
      <p:sp>
        <p:nvSpPr>
          <p:cNvPr id="42" name="テキスト ボックス 41">
            <a:extLst>
              <a:ext uri="{FF2B5EF4-FFF2-40B4-BE49-F238E27FC236}">
                <a16:creationId xmlns:a16="http://schemas.microsoft.com/office/drawing/2014/main" id="{6A526A75-20C8-7083-F791-75E1D332B882}"/>
              </a:ext>
            </a:extLst>
          </p:cNvPr>
          <p:cNvSpPr txBox="1"/>
          <p:nvPr/>
        </p:nvSpPr>
        <p:spPr>
          <a:xfrm>
            <a:off x="5034733" y="4057374"/>
            <a:ext cx="405144" cy="276999"/>
          </a:xfrm>
          <a:prstGeom prst="rect">
            <a:avLst/>
          </a:prstGeom>
          <a:noFill/>
        </p:spPr>
        <p:txBody>
          <a:bodyPr wrap="square" rtlCol="0">
            <a:spAutoFit/>
          </a:bodyPr>
          <a:lstStyle/>
          <a:p>
            <a:pPr algn="l"/>
            <a:r>
              <a:rPr kumimoji="1" lang="ja-JP" altLang="en-US" sz="1200" dirty="0">
                <a:solidFill>
                  <a:schemeClr val="bg1"/>
                </a:solidFill>
                <a:latin typeface="ＭＳ 明朝" panose="02020609040205080304" pitchFamily="17" charset="-128"/>
                <a:ea typeface="ＭＳ 明朝" panose="02020609040205080304" pitchFamily="17" charset="-128"/>
              </a:rPr>
              <a:t>田</a:t>
            </a:r>
          </a:p>
        </p:txBody>
      </p:sp>
      <p:sp>
        <p:nvSpPr>
          <p:cNvPr id="43" name="テキスト ボックス 42">
            <a:extLst>
              <a:ext uri="{FF2B5EF4-FFF2-40B4-BE49-F238E27FC236}">
                <a16:creationId xmlns:a16="http://schemas.microsoft.com/office/drawing/2014/main" id="{8C92D914-37C7-2FFF-4CCE-0D9F54778763}"/>
              </a:ext>
            </a:extLst>
          </p:cNvPr>
          <p:cNvSpPr txBox="1"/>
          <p:nvPr/>
        </p:nvSpPr>
        <p:spPr>
          <a:xfrm>
            <a:off x="5954158" y="4047075"/>
            <a:ext cx="405144" cy="276999"/>
          </a:xfrm>
          <a:prstGeom prst="rect">
            <a:avLst/>
          </a:prstGeom>
          <a:noFill/>
        </p:spPr>
        <p:txBody>
          <a:bodyPr wrap="square" rtlCol="0">
            <a:spAutoFit/>
          </a:bodyPr>
          <a:lstStyle/>
          <a:p>
            <a:pPr algn="l"/>
            <a:r>
              <a:rPr kumimoji="1" lang="ja-JP" altLang="en-US" sz="1200" dirty="0">
                <a:solidFill>
                  <a:schemeClr val="bg1"/>
                </a:solidFill>
                <a:latin typeface="ＭＳ 明朝" panose="02020609040205080304" pitchFamily="17" charset="-128"/>
                <a:ea typeface="ＭＳ 明朝" panose="02020609040205080304" pitchFamily="17" charset="-128"/>
              </a:rPr>
              <a:t>田</a:t>
            </a:r>
          </a:p>
        </p:txBody>
      </p:sp>
      <p:sp>
        <p:nvSpPr>
          <p:cNvPr id="44" name="テキスト ボックス 43">
            <a:extLst>
              <a:ext uri="{FF2B5EF4-FFF2-40B4-BE49-F238E27FC236}">
                <a16:creationId xmlns:a16="http://schemas.microsoft.com/office/drawing/2014/main" id="{998633D5-5199-8FA3-04CE-A1E9F61985E5}"/>
              </a:ext>
            </a:extLst>
          </p:cNvPr>
          <p:cNvSpPr txBox="1"/>
          <p:nvPr/>
        </p:nvSpPr>
        <p:spPr>
          <a:xfrm>
            <a:off x="6899254" y="4058287"/>
            <a:ext cx="647701" cy="461665"/>
          </a:xfrm>
          <a:prstGeom prst="rect">
            <a:avLst/>
          </a:prstGeom>
          <a:noFill/>
        </p:spPr>
        <p:txBody>
          <a:bodyPr wrap="square" rtlCol="0">
            <a:spAutoFit/>
          </a:bodyPr>
          <a:lstStyle/>
          <a:p>
            <a:pPr algn="l"/>
            <a:r>
              <a:rPr kumimoji="1" lang="en-US" altLang="ja-JP" sz="1200" dirty="0">
                <a:solidFill>
                  <a:schemeClr val="bg1"/>
                </a:solidFill>
                <a:latin typeface="ＭＳ 明朝" panose="02020609040205080304" pitchFamily="17" charset="-128"/>
                <a:ea typeface="ＭＳ 明朝" panose="02020609040205080304" pitchFamily="17" charset="-128"/>
              </a:rPr>
              <a:t>470</a:t>
            </a:r>
          </a:p>
          <a:p>
            <a:pPr algn="l"/>
            <a:endParaRPr kumimoji="1" lang="ja-JP" altLang="en-US" sz="1200" dirty="0">
              <a:solidFill>
                <a:schemeClr val="bg1"/>
              </a:solidFill>
              <a:latin typeface="ＭＳ 明朝" panose="02020609040205080304" pitchFamily="17" charset="-128"/>
              <a:ea typeface="ＭＳ 明朝" panose="02020609040205080304" pitchFamily="17" charset="-128"/>
            </a:endParaRPr>
          </a:p>
        </p:txBody>
      </p:sp>
      <p:sp>
        <p:nvSpPr>
          <p:cNvPr id="45" name="テキスト ボックス 44">
            <a:extLst>
              <a:ext uri="{FF2B5EF4-FFF2-40B4-BE49-F238E27FC236}">
                <a16:creationId xmlns:a16="http://schemas.microsoft.com/office/drawing/2014/main" id="{547E70FE-050D-D253-9DFC-8CBD03B4E19A}"/>
              </a:ext>
            </a:extLst>
          </p:cNvPr>
          <p:cNvSpPr txBox="1"/>
          <p:nvPr/>
        </p:nvSpPr>
        <p:spPr>
          <a:xfrm>
            <a:off x="7786877" y="4021646"/>
            <a:ext cx="806318" cy="276999"/>
          </a:xfrm>
          <a:prstGeom prst="rect">
            <a:avLst/>
          </a:prstGeom>
          <a:noFill/>
        </p:spPr>
        <p:txBody>
          <a:bodyPr wrap="square" rtlCol="0">
            <a:spAutoFit/>
          </a:bodyPr>
          <a:lstStyle/>
          <a:p>
            <a:pPr algn="l"/>
            <a:r>
              <a:rPr kumimoji="1" lang="ja-JP" altLang="en-US" sz="1200" dirty="0">
                <a:solidFill>
                  <a:schemeClr val="bg1"/>
                </a:solidFill>
                <a:latin typeface="ＭＳ 明朝" panose="02020609040205080304" pitchFamily="17" charset="-128"/>
                <a:ea typeface="ＭＳ 明朝" panose="02020609040205080304" pitchFamily="17" charset="-128"/>
              </a:rPr>
              <a:t>岡崎○○</a:t>
            </a:r>
          </a:p>
        </p:txBody>
      </p:sp>
      <p:sp>
        <p:nvSpPr>
          <p:cNvPr id="46" name="テキスト ボックス 45">
            <a:extLst>
              <a:ext uri="{FF2B5EF4-FFF2-40B4-BE49-F238E27FC236}">
                <a16:creationId xmlns:a16="http://schemas.microsoft.com/office/drawing/2014/main" id="{BB983F2D-8F22-D237-41A0-6441BD68FEB7}"/>
              </a:ext>
            </a:extLst>
          </p:cNvPr>
          <p:cNvSpPr txBox="1"/>
          <p:nvPr/>
        </p:nvSpPr>
        <p:spPr>
          <a:xfrm>
            <a:off x="8858977" y="4018500"/>
            <a:ext cx="1213293" cy="261610"/>
          </a:xfrm>
          <a:prstGeom prst="rect">
            <a:avLst/>
          </a:prstGeom>
          <a:noFill/>
        </p:spPr>
        <p:txBody>
          <a:bodyPr wrap="square" rtlCol="0">
            <a:spAutoFit/>
          </a:bodyPr>
          <a:lstStyle/>
          <a:p>
            <a:pPr algn="l"/>
            <a:r>
              <a:rPr lang="ja-JP" altLang="en-US" sz="1100" dirty="0">
                <a:solidFill>
                  <a:schemeClr val="bg1"/>
                </a:solidFill>
                <a:latin typeface="ＭＳ 明朝" panose="02020609040205080304" pitchFamily="17" charset="-128"/>
                <a:ea typeface="ＭＳ 明朝" panose="02020609040205080304" pitchFamily="17" charset="-128"/>
              </a:rPr>
              <a:t>市街化調整区域 </a:t>
            </a:r>
            <a:endParaRPr kumimoji="1" lang="ja-JP" altLang="en-US" sz="1100" dirty="0">
              <a:solidFill>
                <a:schemeClr val="bg1"/>
              </a:solidFill>
              <a:latin typeface="ＭＳ 明朝" panose="02020609040205080304" pitchFamily="17" charset="-128"/>
              <a:ea typeface="ＭＳ 明朝" panose="02020609040205080304" pitchFamily="17" charset="-128"/>
            </a:endParaRPr>
          </a:p>
        </p:txBody>
      </p:sp>
      <p:sp>
        <p:nvSpPr>
          <p:cNvPr id="47" name="テキスト ボックス 46">
            <a:extLst>
              <a:ext uri="{FF2B5EF4-FFF2-40B4-BE49-F238E27FC236}">
                <a16:creationId xmlns:a16="http://schemas.microsoft.com/office/drawing/2014/main" id="{B0D228B2-B5B1-345E-4C7B-2E9511607696}"/>
              </a:ext>
            </a:extLst>
          </p:cNvPr>
          <p:cNvSpPr txBox="1"/>
          <p:nvPr/>
        </p:nvSpPr>
        <p:spPr>
          <a:xfrm>
            <a:off x="4230956" y="6262042"/>
            <a:ext cx="647701" cy="461665"/>
          </a:xfrm>
          <a:prstGeom prst="rect">
            <a:avLst/>
          </a:prstGeom>
          <a:noFill/>
        </p:spPr>
        <p:txBody>
          <a:bodyPr wrap="square" rtlCol="0">
            <a:spAutoFit/>
          </a:bodyPr>
          <a:lstStyle/>
          <a:p>
            <a:pPr algn="l"/>
            <a:r>
              <a:rPr kumimoji="1" lang="en-US" altLang="ja-JP" sz="1200" dirty="0">
                <a:solidFill>
                  <a:schemeClr val="bg1"/>
                </a:solidFill>
                <a:latin typeface="ＭＳ 明朝" panose="02020609040205080304" pitchFamily="17" charset="-128"/>
                <a:ea typeface="ＭＳ 明朝" panose="02020609040205080304" pitchFamily="17" charset="-128"/>
              </a:rPr>
              <a:t>470</a:t>
            </a:r>
          </a:p>
          <a:p>
            <a:pPr algn="l"/>
            <a:endParaRPr kumimoji="1" lang="ja-JP" altLang="en-US" sz="1200" dirty="0">
              <a:solidFill>
                <a:schemeClr val="bg1"/>
              </a:solidFill>
              <a:latin typeface="ＭＳ 明朝" panose="02020609040205080304" pitchFamily="17" charset="-128"/>
              <a:ea typeface="ＭＳ 明朝" panose="02020609040205080304" pitchFamily="17" charset="-128"/>
            </a:endParaRPr>
          </a:p>
        </p:txBody>
      </p:sp>
      <p:sp>
        <p:nvSpPr>
          <p:cNvPr id="49" name="テキスト ボックス 48">
            <a:extLst>
              <a:ext uri="{FF2B5EF4-FFF2-40B4-BE49-F238E27FC236}">
                <a16:creationId xmlns:a16="http://schemas.microsoft.com/office/drawing/2014/main" id="{C129AA28-3DFF-5C37-6340-5933EE739F72}"/>
              </a:ext>
            </a:extLst>
          </p:cNvPr>
          <p:cNvSpPr txBox="1"/>
          <p:nvPr/>
        </p:nvSpPr>
        <p:spPr>
          <a:xfrm>
            <a:off x="5522282" y="6266159"/>
            <a:ext cx="647701" cy="461665"/>
          </a:xfrm>
          <a:prstGeom prst="rect">
            <a:avLst/>
          </a:prstGeom>
          <a:noFill/>
        </p:spPr>
        <p:txBody>
          <a:bodyPr wrap="square" rtlCol="0">
            <a:spAutoFit/>
          </a:bodyPr>
          <a:lstStyle/>
          <a:p>
            <a:pPr algn="l"/>
            <a:r>
              <a:rPr kumimoji="1" lang="en-US" altLang="ja-JP" sz="1200" dirty="0">
                <a:solidFill>
                  <a:schemeClr val="bg1"/>
                </a:solidFill>
                <a:latin typeface="ＭＳ 明朝" panose="02020609040205080304" pitchFamily="17" charset="-128"/>
                <a:ea typeface="ＭＳ 明朝" panose="02020609040205080304" pitchFamily="17" charset="-128"/>
              </a:rPr>
              <a:t>470</a:t>
            </a:r>
          </a:p>
          <a:p>
            <a:pPr algn="l"/>
            <a:endParaRPr kumimoji="1" lang="ja-JP" altLang="en-US" sz="1200" dirty="0">
              <a:solidFill>
                <a:schemeClr val="bg1"/>
              </a:solidFill>
              <a:latin typeface="ＭＳ 明朝" panose="02020609040205080304" pitchFamily="17" charset="-128"/>
              <a:ea typeface="ＭＳ 明朝" panose="02020609040205080304" pitchFamily="17" charset="-128"/>
            </a:endParaRPr>
          </a:p>
        </p:txBody>
      </p:sp>
      <p:sp>
        <p:nvSpPr>
          <p:cNvPr id="50" name="テキスト ボックス 49">
            <a:extLst>
              <a:ext uri="{FF2B5EF4-FFF2-40B4-BE49-F238E27FC236}">
                <a16:creationId xmlns:a16="http://schemas.microsoft.com/office/drawing/2014/main" id="{C96D0454-8235-A35B-61DB-C1CDF52C6EE4}"/>
              </a:ext>
            </a:extLst>
          </p:cNvPr>
          <p:cNvSpPr txBox="1"/>
          <p:nvPr/>
        </p:nvSpPr>
        <p:spPr>
          <a:xfrm>
            <a:off x="6813608" y="6245651"/>
            <a:ext cx="440999" cy="276999"/>
          </a:xfrm>
          <a:prstGeom prst="rect">
            <a:avLst/>
          </a:prstGeom>
          <a:noFill/>
        </p:spPr>
        <p:txBody>
          <a:bodyPr wrap="square" rtlCol="0">
            <a:spAutoFit/>
          </a:bodyPr>
          <a:lstStyle/>
          <a:p>
            <a:pPr algn="l"/>
            <a:r>
              <a:rPr lang="en-US" altLang="ja-JP" sz="1200" dirty="0">
                <a:solidFill>
                  <a:schemeClr val="bg1"/>
                </a:solidFill>
                <a:latin typeface="ＭＳ 明朝" panose="02020609040205080304" pitchFamily="17" charset="-128"/>
                <a:ea typeface="ＭＳ 明朝" panose="02020609040205080304" pitchFamily="17" charset="-128"/>
              </a:rPr>
              <a:t>―</a:t>
            </a:r>
            <a:endParaRPr kumimoji="1" lang="ja-JP" altLang="en-US" sz="1200" dirty="0">
              <a:solidFill>
                <a:schemeClr val="bg1"/>
              </a:solidFill>
              <a:latin typeface="ＭＳ 明朝" panose="02020609040205080304" pitchFamily="17" charset="-128"/>
              <a:ea typeface="ＭＳ 明朝" panose="02020609040205080304" pitchFamily="17" charset="-128"/>
            </a:endParaRPr>
          </a:p>
        </p:txBody>
      </p:sp>
      <p:cxnSp>
        <p:nvCxnSpPr>
          <p:cNvPr id="52" name="直線コネクタ 51">
            <a:extLst>
              <a:ext uri="{FF2B5EF4-FFF2-40B4-BE49-F238E27FC236}">
                <a16:creationId xmlns:a16="http://schemas.microsoft.com/office/drawing/2014/main" id="{7BEAC5E3-01D4-FAA1-7915-FBFA2260ED08}"/>
              </a:ext>
            </a:extLst>
          </p:cNvPr>
          <p:cNvCxnSpPr>
            <a:stCxn id="30" idx="1"/>
          </p:cNvCxnSpPr>
          <p:nvPr/>
        </p:nvCxnSpPr>
        <p:spPr>
          <a:xfrm flipH="1">
            <a:off x="2277615" y="1789777"/>
            <a:ext cx="205572" cy="94620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正方形/長方形 52">
            <a:extLst>
              <a:ext uri="{FF2B5EF4-FFF2-40B4-BE49-F238E27FC236}">
                <a16:creationId xmlns:a16="http://schemas.microsoft.com/office/drawing/2014/main" id="{2226ACFC-3C12-46AE-8D2C-A35A2164687F}"/>
              </a:ext>
            </a:extLst>
          </p:cNvPr>
          <p:cNvSpPr/>
          <p:nvPr/>
        </p:nvSpPr>
        <p:spPr>
          <a:xfrm>
            <a:off x="7206079" y="5727614"/>
            <a:ext cx="2902027" cy="33070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200" dirty="0">
                <a:solidFill>
                  <a:schemeClr val="bg1"/>
                </a:solidFill>
                <a:latin typeface="ＭＳ 明朝" panose="02020609040205080304" pitchFamily="17" charset="-128"/>
                <a:ea typeface="ＭＳ 明朝" panose="02020609040205080304" pitchFamily="17" charset="-128"/>
              </a:rPr>
              <a:t>（　　　　　　　　　　　　　）</a:t>
            </a:r>
            <a:endParaRPr kumimoji="1" lang="en-US" altLang="ja-JP" sz="1200" dirty="0">
              <a:latin typeface="ＭＳ 明朝" panose="02020609040205080304" pitchFamily="17" charset="-128"/>
              <a:ea typeface="ＭＳ 明朝" panose="02020609040205080304" pitchFamily="17" charset="-128"/>
            </a:endParaRPr>
          </a:p>
          <a:p>
            <a:pPr algn="ctr"/>
            <a:endParaRPr kumimoji="1" lang="ja-JP" altLang="en-US" sz="1200" dirty="0">
              <a:latin typeface="ＭＳ 明朝" panose="02020609040205080304" pitchFamily="17" charset="-128"/>
              <a:ea typeface="ＭＳ 明朝" panose="02020609040205080304" pitchFamily="17" charset="-128"/>
            </a:endParaRPr>
          </a:p>
        </p:txBody>
      </p:sp>
      <p:sp>
        <p:nvSpPr>
          <p:cNvPr id="55" name="テキスト ボックス 54">
            <a:extLst>
              <a:ext uri="{FF2B5EF4-FFF2-40B4-BE49-F238E27FC236}">
                <a16:creationId xmlns:a16="http://schemas.microsoft.com/office/drawing/2014/main" id="{56CDCC9B-7129-9832-78B5-3E58DBA904AE}"/>
              </a:ext>
            </a:extLst>
          </p:cNvPr>
          <p:cNvSpPr txBox="1"/>
          <p:nvPr/>
        </p:nvSpPr>
        <p:spPr>
          <a:xfrm>
            <a:off x="6998093" y="5653311"/>
            <a:ext cx="2552700" cy="276999"/>
          </a:xfrm>
          <a:prstGeom prst="rect">
            <a:avLst/>
          </a:prstGeom>
          <a:noFill/>
        </p:spPr>
        <p:txBody>
          <a:bodyPr wrap="square" rtlCol="0">
            <a:spAutoFit/>
          </a:bodyPr>
          <a:lstStyle/>
          <a:p>
            <a:pPr algn="l"/>
            <a:r>
              <a:rPr kumimoji="1" lang="ja-JP" altLang="en-US" sz="1200" dirty="0">
                <a:solidFill>
                  <a:schemeClr val="bg1"/>
                </a:solidFill>
                <a:latin typeface="ＭＳ 明朝" panose="02020609040205080304" pitchFamily="17" charset="-128"/>
                <a:ea typeface="ＭＳ 明朝" panose="02020609040205080304" pitchFamily="17" charset="-128"/>
              </a:rPr>
              <a:t>　　　登記事項証明書により記載</a:t>
            </a:r>
          </a:p>
        </p:txBody>
      </p:sp>
      <p:cxnSp>
        <p:nvCxnSpPr>
          <p:cNvPr id="57" name="直線コネクタ 56">
            <a:extLst>
              <a:ext uri="{FF2B5EF4-FFF2-40B4-BE49-F238E27FC236}">
                <a16:creationId xmlns:a16="http://schemas.microsoft.com/office/drawing/2014/main" id="{2BE9AB85-5A82-2277-D2B9-26958765660F}"/>
              </a:ext>
            </a:extLst>
          </p:cNvPr>
          <p:cNvCxnSpPr>
            <a:cxnSpLocks/>
          </p:cNvCxnSpPr>
          <p:nvPr/>
        </p:nvCxnSpPr>
        <p:spPr>
          <a:xfrm>
            <a:off x="3566997" y="4446253"/>
            <a:ext cx="3603246" cy="1350111"/>
          </a:xfrm>
          <a:prstGeom prst="line">
            <a:avLst/>
          </a:prstGeom>
          <a:ln/>
        </p:spPr>
        <p:style>
          <a:lnRef idx="1">
            <a:schemeClr val="dk1"/>
          </a:lnRef>
          <a:fillRef idx="0">
            <a:schemeClr val="dk1"/>
          </a:fillRef>
          <a:effectRef idx="0">
            <a:schemeClr val="dk1"/>
          </a:effectRef>
          <a:fontRef idx="minor">
            <a:schemeClr val="tx1"/>
          </a:fontRef>
        </p:style>
      </p:cxnSp>
      <p:cxnSp>
        <p:nvCxnSpPr>
          <p:cNvPr id="60" name="直線コネクタ 59">
            <a:extLst>
              <a:ext uri="{FF2B5EF4-FFF2-40B4-BE49-F238E27FC236}">
                <a16:creationId xmlns:a16="http://schemas.microsoft.com/office/drawing/2014/main" id="{7757CA16-92E6-57C7-0BBF-D90BB5636643}"/>
              </a:ext>
            </a:extLst>
          </p:cNvPr>
          <p:cNvCxnSpPr/>
          <p:nvPr/>
        </p:nvCxnSpPr>
        <p:spPr>
          <a:xfrm>
            <a:off x="4341134" y="4438267"/>
            <a:ext cx="2864945" cy="1386456"/>
          </a:xfrm>
          <a:prstGeom prst="line">
            <a:avLst/>
          </a:prstGeom>
        </p:spPr>
        <p:style>
          <a:lnRef idx="1">
            <a:schemeClr val="dk1"/>
          </a:lnRef>
          <a:fillRef idx="0">
            <a:schemeClr val="dk1"/>
          </a:fillRef>
          <a:effectRef idx="0">
            <a:schemeClr val="dk1"/>
          </a:effectRef>
          <a:fontRef idx="minor">
            <a:schemeClr val="tx1"/>
          </a:fontRef>
        </p:style>
      </p:cxnSp>
      <p:cxnSp>
        <p:nvCxnSpPr>
          <p:cNvPr id="62" name="直線コネクタ 61">
            <a:extLst>
              <a:ext uri="{FF2B5EF4-FFF2-40B4-BE49-F238E27FC236}">
                <a16:creationId xmlns:a16="http://schemas.microsoft.com/office/drawing/2014/main" id="{98B5F7B4-2825-F06A-8691-3BB55F6D3456}"/>
              </a:ext>
            </a:extLst>
          </p:cNvPr>
          <p:cNvCxnSpPr/>
          <p:nvPr/>
        </p:nvCxnSpPr>
        <p:spPr>
          <a:xfrm>
            <a:off x="5237305" y="4428375"/>
            <a:ext cx="1969594" cy="1386456"/>
          </a:xfrm>
          <a:prstGeom prst="line">
            <a:avLst/>
          </a:prstGeom>
        </p:spPr>
        <p:style>
          <a:lnRef idx="1">
            <a:schemeClr val="dk1"/>
          </a:lnRef>
          <a:fillRef idx="0">
            <a:schemeClr val="dk1"/>
          </a:fillRef>
          <a:effectRef idx="0">
            <a:schemeClr val="dk1"/>
          </a:effectRef>
          <a:fontRef idx="minor">
            <a:schemeClr val="tx1"/>
          </a:fontRef>
        </p:style>
      </p:cxnSp>
      <p:cxnSp>
        <p:nvCxnSpPr>
          <p:cNvPr id="64" name="直線コネクタ 63">
            <a:extLst>
              <a:ext uri="{FF2B5EF4-FFF2-40B4-BE49-F238E27FC236}">
                <a16:creationId xmlns:a16="http://schemas.microsoft.com/office/drawing/2014/main" id="{1CD6FB63-5B1C-8DBA-3522-0E8EE4561864}"/>
              </a:ext>
            </a:extLst>
          </p:cNvPr>
          <p:cNvCxnSpPr>
            <a:cxnSpLocks/>
          </p:cNvCxnSpPr>
          <p:nvPr/>
        </p:nvCxnSpPr>
        <p:spPr>
          <a:xfrm>
            <a:off x="7124849" y="4466475"/>
            <a:ext cx="578338" cy="1163410"/>
          </a:xfrm>
          <a:prstGeom prst="line">
            <a:avLst/>
          </a:prstGeom>
        </p:spPr>
        <p:style>
          <a:lnRef idx="1">
            <a:schemeClr val="dk1"/>
          </a:lnRef>
          <a:fillRef idx="0">
            <a:schemeClr val="dk1"/>
          </a:fillRef>
          <a:effectRef idx="0">
            <a:schemeClr val="dk1"/>
          </a:effectRef>
          <a:fontRef idx="minor">
            <a:schemeClr val="tx1"/>
          </a:fontRef>
        </p:style>
      </p:cxnSp>
      <p:sp>
        <p:nvSpPr>
          <p:cNvPr id="68" name="テキスト ボックス 67">
            <a:extLst>
              <a:ext uri="{FF2B5EF4-FFF2-40B4-BE49-F238E27FC236}">
                <a16:creationId xmlns:a16="http://schemas.microsoft.com/office/drawing/2014/main" id="{0500FF66-83DD-D5AD-416C-AE606C9148B2}"/>
              </a:ext>
            </a:extLst>
          </p:cNvPr>
          <p:cNvSpPr txBox="1"/>
          <p:nvPr/>
        </p:nvSpPr>
        <p:spPr>
          <a:xfrm>
            <a:off x="10063213" y="2649332"/>
            <a:ext cx="499017" cy="276999"/>
          </a:xfrm>
          <a:prstGeom prst="rect">
            <a:avLst/>
          </a:prstGeom>
          <a:noFill/>
        </p:spPr>
        <p:txBody>
          <a:bodyPr wrap="square" rtlCol="0">
            <a:spAutoFit/>
          </a:bodyPr>
          <a:lstStyle/>
          <a:p>
            <a:pPr algn="l"/>
            <a:r>
              <a:rPr kumimoji="1" lang="ja-JP" altLang="en-US" sz="1200" dirty="0">
                <a:solidFill>
                  <a:schemeClr val="bg1"/>
                </a:solidFill>
                <a:latin typeface="ＭＳ 明朝" panose="02020609040205080304" pitchFamily="17" charset="-128"/>
                <a:ea typeface="ＭＳ 明朝" panose="02020609040205080304" pitchFamily="17" charset="-128"/>
              </a:rPr>
              <a:t>４５</a:t>
            </a:r>
          </a:p>
        </p:txBody>
      </p:sp>
      <p:sp>
        <p:nvSpPr>
          <p:cNvPr id="69" name="正方形/長方形 68">
            <a:extLst>
              <a:ext uri="{FF2B5EF4-FFF2-40B4-BE49-F238E27FC236}">
                <a16:creationId xmlns:a16="http://schemas.microsoft.com/office/drawing/2014/main" id="{E54805C9-6531-ADE6-4851-D0FBFF03BEF3}"/>
              </a:ext>
            </a:extLst>
          </p:cNvPr>
          <p:cNvSpPr/>
          <p:nvPr/>
        </p:nvSpPr>
        <p:spPr>
          <a:xfrm>
            <a:off x="9908462" y="2626366"/>
            <a:ext cx="808520" cy="3238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Ｐ明朝" panose="02020600040205080304" pitchFamily="18" charset="-128"/>
                <a:ea typeface="ＭＳ Ｐ明朝" panose="02020600040205080304" pitchFamily="18" charset="-128"/>
              </a:rPr>
              <a:t>（　　　 　）　　　　　　　　　　　　　　　　　　　　　　　　　　　</a:t>
            </a:r>
          </a:p>
        </p:txBody>
      </p:sp>
      <p:sp>
        <p:nvSpPr>
          <p:cNvPr id="7" name="正方形/長方形 6">
            <a:extLst>
              <a:ext uri="{FF2B5EF4-FFF2-40B4-BE49-F238E27FC236}">
                <a16:creationId xmlns:a16="http://schemas.microsoft.com/office/drawing/2014/main" id="{CEBF96AC-726D-0290-FC6C-1719BA777398}"/>
              </a:ext>
            </a:extLst>
          </p:cNvPr>
          <p:cNvSpPr/>
          <p:nvPr/>
        </p:nvSpPr>
        <p:spPr>
          <a:xfrm>
            <a:off x="9511648" y="1654968"/>
            <a:ext cx="718364" cy="22335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bg1"/>
                </a:solidFill>
                <a:latin typeface="ＭＳ 明朝" panose="02020609040205080304" pitchFamily="17" charset="-128"/>
                <a:ea typeface="ＭＳ 明朝" panose="02020609040205080304" pitchFamily="17" charset="-128"/>
              </a:rPr>
              <a:t>を記載</a:t>
            </a:r>
          </a:p>
        </p:txBody>
      </p:sp>
    </p:spTree>
    <p:extLst>
      <p:ext uri="{BB962C8B-B14F-4D97-AF65-F5344CB8AC3E}">
        <p14:creationId xmlns:p14="http://schemas.microsoft.com/office/powerpoint/2010/main" val="399074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1000"/>
                                        <p:tgtEl>
                                          <p:spTgt spid="30"/>
                                        </p:tgtEl>
                                      </p:cBhvr>
                                    </p:animEffect>
                                    <p:anim calcmode="lin" valueType="num">
                                      <p:cBhvr>
                                        <p:cTn id="29" dur="1000" fill="hold"/>
                                        <p:tgtEl>
                                          <p:spTgt spid="30"/>
                                        </p:tgtEl>
                                        <p:attrNameLst>
                                          <p:attrName>ppt_x</p:attrName>
                                        </p:attrNameLst>
                                      </p:cBhvr>
                                      <p:tavLst>
                                        <p:tav tm="0">
                                          <p:val>
                                            <p:strVal val="#ppt_x"/>
                                          </p:val>
                                        </p:tav>
                                        <p:tav tm="100000">
                                          <p:val>
                                            <p:strVal val="#ppt_x"/>
                                          </p:val>
                                        </p:tav>
                                      </p:tavLst>
                                    </p:anim>
                                    <p:anim calcmode="lin" valueType="num">
                                      <p:cBhvr>
                                        <p:cTn id="30"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8"/>
                                        </p:tgtEl>
                                        <p:attrNameLst>
                                          <p:attrName>style.visibility</p:attrName>
                                        </p:attrNameLst>
                                      </p:cBhvr>
                                      <p:to>
                                        <p:strVal val="visible"/>
                                      </p:to>
                                    </p:set>
                                    <p:animEffect transition="in" filter="fade">
                                      <p:cBhvr>
                                        <p:cTn id="35" dur="1000"/>
                                        <p:tgtEl>
                                          <p:spTgt spid="68"/>
                                        </p:tgtEl>
                                      </p:cBhvr>
                                    </p:animEffect>
                                    <p:anim calcmode="lin" valueType="num">
                                      <p:cBhvr>
                                        <p:cTn id="36" dur="1000" fill="hold"/>
                                        <p:tgtEl>
                                          <p:spTgt spid="68"/>
                                        </p:tgtEl>
                                        <p:attrNameLst>
                                          <p:attrName>ppt_x</p:attrName>
                                        </p:attrNameLst>
                                      </p:cBhvr>
                                      <p:tavLst>
                                        <p:tav tm="0">
                                          <p:val>
                                            <p:strVal val="#ppt_x"/>
                                          </p:val>
                                        </p:tav>
                                        <p:tav tm="100000">
                                          <p:val>
                                            <p:strVal val="#ppt_x"/>
                                          </p:val>
                                        </p:tav>
                                      </p:tavLst>
                                    </p:anim>
                                    <p:anim calcmode="lin" valueType="num">
                                      <p:cBhvr>
                                        <p:cTn id="37"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1000"/>
                                        <p:tgtEl>
                                          <p:spTgt spid="31"/>
                                        </p:tgtEl>
                                      </p:cBhvr>
                                    </p:animEffect>
                                    <p:anim calcmode="lin" valueType="num">
                                      <p:cBhvr>
                                        <p:cTn id="43" dur="1000" fill="hold"/>
                                        <p:tgtEl>
                                          <p:spTgt spid="31"/>
                                        </p:tgtEl>
                                        <p:attrNameLst>
                                          <p:attrName>ppt_x</p:attrName>
                                        </p:attrNameLst>
                                      </p:cBhvr>
                                      <p:tavLst>
                                        <p:tav tm="0">
                                          <p:val>
                                            <p:strVal val="#ppt_x"/>
                                          </p:val>
                                        </p:tav>
                                        <p:tav tm="100000">
                                          <p:val>
                                            <p:strVal val="#ppt_x"/>
                                          </p:val>
                                        </p:tav>
                                      </p:tavLst>
                                    </p:anim>
                                    <p:anim calcmode="lin" valueType="num">
                                      <p:cBhvr>
                                        <p:cTn id="4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fade">
                                      <p:cBhvr>
                                        <p:cTn id="49" dur="1000"/>
                                        <p:tgtEl>
                                          <p:spTgt spid="41"/>
                                        </p:tgtEl>
                                      </p:cBhvr>
                                    </p:animEffect>
                                    <p:anim calcmode="lin" valueType="num">
                                      <p:cBhvr>
                                        <p:cTn id="50" dur="1000" fill="hold"/>
                                        <p:tgtEl>
                                          <p:spTgt spid="41"/>
                                        </p:tgtEl>
                                        <p:attrNameLst>
                                          <p:attrName>ppt_x</p:attrName>
                                        </p:attrNameLst>
                                      </p:cBhvr>
                                      <p:tavLst>
                                        <p:tav tm="0">
                                          <p:val>
                                            <p:strVal val="#ppt_x"/>
                                          </p:val>
                                        </p:tav>
                                        <p:tav tm="100000">
                                          <p:val>
                                            <p:strVal val="#ppt_x"/>
                                          </p:val>
                                        </p:tav>
                                      </p:tavLst>
                                    </p:anim>
                                    <p:anim calcmode="lin" valueType="num">
                                      <p:cBhvr>
                                        <p:cTn id="51"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fade">
                                      <p:cBhvr>
                                        <p:cTn id="56" dur="1000"/>
                                        <p:tgtEl>
                                          <p:spTgt spid="42"/>
                                        </p:tgtEl>
                                      </p:cBhvr>
                                    </p:animEffect>
                                    <p:anim calcmode="lin" valueType="num">
                                      <p:cBhvr>
                                        <p:cTn id="57" dur="1000" fill="hold"/>
                                        <p:tgtEl>
                                          <p:spTgt spid="42"/>
                                        </p:tgtEl>
                                        <p:attrNameLst>
                                          <p:attrName>ppt_x</p:attrName>
                                        </p:attrNameLst>
                                      </p:cBhvr>
                                      <p:tavLst>
                                        <p:tav tm="0">
                                          <p:val>
                                            <p:strVal val="#ppt_x"/>
                                          </p:val>
                                        </p:tav>
                                        <p:tav tm="100000">
                                          <p:val>
                                            <p:strVal val="#ppt_x"/>
                                          </p:val>
                                        </p:tav>
                                      </p:tavLst>
                                    </p:anim>
                                    <p:anim calcmode="lin" valueType="num">
                                      <p:cBhvr>
                                        <p:cTn id="58"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fade">
                                      <p:cBhvr>
                                        <p:cTn id="63" dur="1000"/>
                                        <p:tgtEl>
                                          <p:spTgt spid="43"/>
                                        </p:tgtEl>
                                      </p:cBhvr>
                                    </p:animEffect>
                                    <p:anim calcmode="lin" valueType="num">
                                      <p:cBhvr>
                                        <p:cTn id="64" dur="1000" fill="hold"/>
                                        <p:tgtEl>
                                          <p:spTgt spid="43"/>
                                        </p:tgtEl>
                                        <p:attrNameLst>
                                          <p:attrName>ppt_x</p:attrName>
                                        </p:attrNameLst>
                                      </p:cBhvr>
                                      <p:tavLst>
                                        <p:tav tm="0">
                                          <p:val>
                                            <p:strVal val="#ppt_x"/>
                                          </p:val>
                                        </p:tav>
                                        <p:tav tm="100000">
                                          <p:val>
                                            <p:strVal val="#ppt_x"/>
                                          </p:val>
                                        </p:tav>
                                      </p:tavLst>
                                    </p:anim>
                                    <p:anim calcmode="lin" valueType="num">
                                      <p:cBhvr>
                                        <p:cTn id="65"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fade">
                                      <p:cBhvr>
                                        <p:cTn id="70" dur="1000"/>
                                        <p:tgtEl>
                                          <p:spTgt spid="44"/>
                                        </p:tgtEl>
                                      </p:cBhvr>
                                    </p:animEffect>
                                    <p:anim calcmode="lin" valueType="num">
                                      <p:cBhvr>
                                        <p:cTn id="71" dur="1000" fill="hold"/>
                                        <p:tgtEl>
                                          <p:spTgt spid="44"/>
                                        </p:tgtEl>
                                        <p:attrNameLst>
                                          <p:attrName>ppt_x</p:attrName>
                                        </p:attrNameLst>
                                      </p:cBhvr>
                                      <p:tavLst>
                                        <p:tav tm="0">
                                          <p:val>
                                            <p:strVal val="#ppt_x"/>
                                          </p:val>
                                        </p:tav>
                                        <p:tav tm="100000">
                                          <p:val>
                                            <p:strVal val="#ppt_x"/>
                                          </p:val>
                                        </p:tav>
                                      </p:tavLst>
                                    </p:anim>
                                    <p:anim calcmode="lin" valueType="num">
                                      <p:cBhvr>
                                        <p:cTn id="72"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55"/>
                                        </p:tgtEl>
                                        <p:attrNameLst>
                                          <p:attrName>style.visibility</p:attrName>
                                        </p:attrNameLst>
                                      </p:cBhvr>
                                      <p:to>
                                        <p:strVal val="visible"/>
                                      </p:to>
                                    </p:set>
                                    <p:animEffect transition="in" filter="fade">
                                      <p:cBhvr>
                                        <p:cTn id="77" dur="1000"/>
                                        <p:tgtEl>
                                          <p:spTgt spid="55"/>
                                        </p:tgtEl>
                                      </p:cBhvr>
                                    </p:animEffect>
                                    <p:anim calcmode="lin" valueType="num">
                                      <p:cBhvr>
                                        <p:cTn id="78" dur="1000" fill="hold"/>
                                        <p:tgtEl>
                                          <p:spTgt spid="55"/>
                                        </p:tgtEl>
                                        <p:attrNameLst>
                                          <p:attrName>ppt_x</p:attrName>
                                        </p:attrNameLst>
                                      </p:cBhvr>
                                      <p:tavLst>
                                        <p:tav tm="0">
                                          <p:val>
                                            <p:strVal val="#ppt_x"/>
                                          </p:val>
                                        </p:tav>
                                        <p:tav tm="100000">
                                          <p:val>
                                            <p:strVal val="#ppt_x"/>
                                          </p:val>
                                        </p:tav>
                                      </p:tavLst>
                                    </p:anim>
                                    <p:anim calcmode="lin" valueType="num">
                                      <p:cBhvr>
                                        <p:cTn id="7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45"/>
                                        </p:tgtEl>
                                        <p:attrNameLst>
                                          <p:attrName>style.visibility</p:attrName>
                                        </p:attrNameLst>
                                      </p:cBhvr>
                                      <p:to>
                                        <p:strVal val="visible"/>
                                      </p:to>
                                    </p:set>
                                    <p:animEffect transition="in" filter="fade">
                                      <p:cBhvr>
                                        <p:cTn id="84" dur="1000"/>
                                        <p:tgtEl>
                                          <p:spTgt spid="45"/>
                                        </p:tgtEl>
                                      </p:cBhvr>
                                    </p:animEffect>
                                    <p:anim calcmode="lin" valueType="num">
                                      <p:cBhvr>
                                        <p:cTn id="85" dur="1000" fill="hold"/>
                                        <p:tgtEl>
                                          <p:spTgt spid="45"/>
                                        </p:tgtEl>
                                        <p:attrNameLst>
                                          <p:attrName>ppt_x</p:attrName>
                                        </p:attrNameLst>
                                      </p:cBhvr>
                                      <p:tavLst>
                                        <p:tav tm="0">
                                          <p:val>
                                            <p:strVal val="#ppt_x"/>
                                          </p:val>
                                        </p:tav>
                                        <p:tav tm="100000">
                                          <p:val>
                                            <p:strVal val="#ppt_x"/>
                                          </p:val>
                                        </p:tav>
                                      </p:tavLst>
                                    </p:anim>
                                    <p:anim calcmode="lin" valueType="num">
                                      <p:cBhvr>
                                        <p:cTn id="86"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46"/>
                                        </p:tgtEl>
                                        <p:attrNameLst>
                                          <p:attrName>style.visibility</p:attrName>
                                        </p:attrNameLst>
                                      </p:cBhvr>
                                      <p:to>
                                        <p:strVal val="visible"/>
                                      </p:to>
                                    </p:set>
                                    <p:animEffect transition="in" filter="fade">
                                      <p:cBhvr>
                                        <p:cTn id="91" dur="1000"/>
                                        <p:tgtEl>
                                          <p:spTgt spid="46"/>
                                        </p:tgtEl>
                                      </p:cBhvr>
                                    </p:animEffect>
                                    <p:anim calcmode="lin" valueType="num">
                                      <p:cBhvr>
                                        <p:cTn id="92" dur="1000" fill="hold"/>
                                        <p:tgtEl>
                                          <p:spTgt spid="46"/>
                                        </p:tgtEl>
                                        <p:attrNameLst>
                                          <p:attrName>ppt_x</p:attrName>
                                        </p:attrNameLst>
                                      </p:cBhvr>
                                      <p:tavLst>
                                        <p:tav tm="0">
                                          <p:val>
                                            <p:strVal val="#ppt_x"/>
                                          </p:val>
                                        </p:tav>
                                        <p:tav tm="100000">
                                          <p:val>
                                            <p:strVal val="#ppt_x"/>
                                          </p:val>
                                        </p:tav>
                                      </p:tavLst>
                                    </p:anim>
                                    <p:anim calcmode="lin" valueType="num">
                                      <p:cBhvr>
                                        <p:cTn id="93"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33"/>
                                        </p:tgtEl>
                                        <p:attrNameLst>
                                          <p:attrName>style.visibility</p:attrName>
                                        </p:attrNameLst>
                                      </p:cBhvr>
                                      <p:to>
                                        <p:strVal val="visible"/>
                                      </p:to>
                                    </p:set>
                                    <p:animEffect transition="in" filter="fade">
                                      <p:cBhvr>
                                        <p:cTn id="98" dur="1000"/>
                                        <p:tgtEl>
                                          <p:spTgt spid="33"/>
                                        </p:tgtEl>
                                      </p:cBhvr>
                                    </p:animEffect>
                                    <p:anim calcmode="lin" valueType="num">
                                      <p:cBhvr>
                                        <p:cTn id="99" dur="1000" fill="hold"/>
                                        <p:tgtEl>
                                          <p:spTgt spid="33"/>
                                        </p:tgtEl>
                                        <p:attrNameLst>
                                          <p:attrName>ppt_x</p:attrName>
                                        </p:attrNameLst>
                                      </p:cBhvr>
                                      <p:tavLst>
                                        <p:tav tm="0">
                                          <p:val>
                                            <p:strVal val="#ppt_x"/>
                                          </p:val>
                                        </p:tav>
                                        <p:tav tm="100000">
                                          <p:val>
                                            <p:strVal val="#ppt_x"/>
                                          </p:val>
                                        </p:tav>
                                      </p:tavLst>
                                    </p:anim>
                                    <p:anim calcmode="lin" valueType="num">
                                      <p:cBhvr>
                                        <p:cTn id="100"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37"/>
                                        </p:tgtEl>
                                        <p:attrNameLst>
                                          <p:attrName>style.visibility</p:attrName>
                                        </p:attrNameLst>
                                      </p:cBhvr>
                                      <p:to>
                                        <p:strVal val="visible"/>
                                      </p:to>
                                    </p:set>
                                    <p:animEffect transition="in" filter="fade">
                                      <p:cBhvr>
                                        <p:cTn id="105" dur="1000"/>
                                        <p:tgtEl>
                                          <p:spTgt spid="37"/>
                                        </p:tgtEl>
                                      </p:cBhvr>
                                    </p:animEffect>
                                    <p:anim calcmode="lin" valueType="num">
                                      <p:cBhvr>
                                        <p:cTn id="106" dur="1000" fill="hold"/>
                                        <p:tgtEl>
                                          <p:spTgt spid="37"/>
                                        </p:tgtEl>
                                        <p:attrNameLst>
                                          <p:attrName>ppt_x</p:attrName>
                                        </p:attrNameLst>
                                      </p:cBhvr>
                                      <p:tavLst>
                                        <p:tav tm="0">
                                          <p:val>
                                            <p:strVal val="#ppt_x"/>
                                          </p:val>
                                        </p:tav>
                                        <p:tav tm="100000">
                                          <p:val>
                                            <p:strVal val="#ppt_x"/>
                                          </p:val>
                                        </p:tav>
                                      </p:tavLst>
                                    </p:anim>
                                    <p:anim calcmode="lin" valueType="num">
                                      <p:cBhvr>
                                        <p:cTn id="107"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grpId="0" nodeType="clickEffect">
                                  <p:stCondLst>
                                    <p:cond delay="0"/>
                                  </p:stCondLst>
                                  <p:childTnLst>
                                    <p:set>
                                      <p:cBhvr>
                                        <p:cTn id="111" dur="1" fill="hold">
                                          <p:stCondLst>
                                            <p:cond delay="0"/>
                                          </p:stCondLst>
                                        </p:cTn>
                                        <p:tgtEl>
                                          <p:spTgt spid="47"/>
                                        </p:tgtEl>
                                        <p:attrNameLst>
                                          <p:attrName>style.visibility</p:attrName>
                                        </p:attrNameLst>
                                      </p:cBhvr>
                                      <p:to>
                                        <p:strVal val="visible"/>
                                      </p:to>
                                    </p:set>
                                    <p:animEffect transition="in" filter="fade">
                                      <p:cBhvr>
                                        <p:cTn id="112" dur="1000"/>
                                        <p:tgtEl>
                                          <p:spTgt spid="47"/>
                                        </p:tgtEl>
                                      </p:cBhvr>
                                    </p:animEffect>
                                    <p:anim calcmode="lin" valueType="num">
                                      <p:cBhvr>
                                        <p:cTn id="113" dur="1000" fill="hold"/>
                                        <p:tgtEl>
                                          <p:spTgt spid="47"/>
                                        </p:tgtEl>
                                        <p:attrNameLst>
                                          <p:attrName>ppt_x</p:attrName>
                                        </p:attrNameLst>
                                      </p:cBhvr>
                                      <p:tavLst>
                                        <p:tav tm="0">
                                          <p:val>
                                            <p:strVal val="#ppt_x"/>
                                          </p:val>
                                        </p:tav>
                                        <p:tav tm="100000">
                                          <p:val>
                                            <p:strVal val="#ppt_x"/>
                                          </p:val>
                                        </p:tav>
                                      </p:tavLst>
                                    </p:anim>
                                    <p:anim calcmode="lin" valueType="num">
                                      <p:cBhvr>
                                        <p:cTn id="114"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grpId="0" nodeType="clickEffect">
                                  <p:stCondLst>
                                    <p:cond delay="0"/>
                                  </p:stCondLst>
                                  <p:childTnLst>
                                    <p:set>
                                      <p:cBhvr>
                                        <p:cTn id="118" dur="1" fill="hold">
                                          <p:stCondLst>
                                            <p:cond delay="0"/>
                                          </p:stCondLst>
                                        </p:cTn>
                                        <p:tgtEl>
                                          <p:spTgt spid="49"/>
                                        </p:tgtEl>
                                        <p:attrNameLst>
                                          <p:attrName>style.visibility</p:attrName>
                                        </p:attrNameLst>
                                      </p:cBhvr>
                                      <p:to>
                                        <p:strVal val="visible"/>
                                      </p:to>
                                    </p:set>
                                    <p:animEffect transition="in" filter="fade">
                                      <p:cBhvr>
                                        <p:cTn id="119" dur="1000"/>
                                        <p:tgtEl>
                                          <p:spTgt spid="49"/>
                                        </p:tgtEl>
                                      </p:cBhvr>
                                    </p:animEffect>
                                    <p:anim calcmode="lin" valueType="num">
                                      <p:cBhvr>
                                        <p:cTn id="120" dur="1000" fill="hold"/>
                                        <p:tgtEl>
                                          <p:spTgt spid="49"/>
                                        </p:tgtEl>
                                        <p:attrNameLst>
                                          <p:attrName>ppt_x</p:attrName>
                                        </p:attrNameLst>
                                      </p:cBhvr>
                                      <p:tavLst>
                                        <p:tav tm="0">
                                          <p:val>
                                            <p:strVal val="#ppt_x"/>
                                          </p:val>
                                        </p:tav>
                                        <p:tav tm="100000">
                                          <p:val>
                                            <p:strVal val="#ppt_x"/>
                                          </p:val>
                                        </p:tav>
                                      </p:tavLst>
                                    </p:anim>
                                    <p:anim calcmode="lin" valueType="num">
                                      <p:cBhvr>
                                        <p:cTn id="121"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42" presetClass="entr" presetSubtype="0" fill="hold" grpId="0" nodeType="clickEffect">
                                  <p:stCondLst>
                                    <p:cond delay="0"/>
                                  </p:stCondLst>
                                  <p:childTnLst>
                                    <p:set>
                                      <p:cBhvr>
                                        <p:cTn id="125" dur="1" fill="hold">
                                          <p:stCondLst>
                                            <p:cond delay="0"/>
                                          </p:stCondLst>
                                        </p:cTn>
                                        <p:tgtEl>
                                          <p:spTgt spid="50"/>
                                        </p:tgtEl>
                                        <p:attrNameLst>
                                          <p:attrName>style.visibility</p:attrName>
                                        </p:attrNameLst>
                                      </p:cBhvr>
                                      <p:to>
                                        <p:strVal val="visible"/>
                                      </p:to>
                                    </p:set>
                                    <p:animEffect transition="in" filter="fade">
                                      <p:cBhvr>
                                        <p:cTn id="126" dur="1000"/>
                                        <p:tgtEl>
                                          <p:spTgt spid="50"/>
                                        </p:tgtEl>
                                      </p:cBhvr>
                                    </p:animEffect>
                                    <p:anim calcmode="lin" valueType="num">
                                      <p:cBhvr>
                                        <p:cTn id="127" dur="1000" fill="hold"/>
                                        <p:tgtEl>
                                          <p:spTgt spid="50"/>
                                        </p:tgtEl>
                                        <p:attrNameLst>
                                          <p:attrName>ppt_x</p:attrName>
                                        </p:attrNameLst>
                                      </p:cBhvr>
                                      <p:tavLst>
                                        <p:tav tm="0">
                                          <p:val>
                                            <p:strVal val="#ppt_x"/>
                                          </p:val>
                                        </p:tav>
                                        <p:tav tm="100000">
                                          <p:val>
                                            <p:strVal val="#ppt_x"/>
                                          </p:val>
                                        </p:tav>
                                      </p:tavLst>
                                    </p:anim>
                                    <p:anim calcmode="lin" valueType="num">
                                      <p:cBhvr>
                                        <p:cTn id="128"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24" grpId="0"/>
      <p:bldP spid="30" grpId="0"/>
      <p:bldP spid="31" grpId="0"/>
      <p:bldP spid="33" grpId="0"/>
      <p:bldP spid="37" grpId="0"/>
      <p:bldP spid="41" grpId="0"/>
      <p:bldP spid="42" grpId="0"/>
      <p:bldP spid="43" grpId="0"/>
      <p:bldP spid="44" grpId="0"/>
      <p:bldP spid="45" grpId="0"/>
      <p:bldP spid="46" grpId="0"/>
      <p:bldP spid="47" grpId="0"/>
      <p:bldP spid="49" grpId="0"/>
      <p:bldP spid="50" grpId="0"/>
      <p:bldP spid="55" grpId="0"/>
      <p:bldP spid="68"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6C06E6B-DCED-41FE-ABE1-7E771819159B}"/>
              </a:ext>
            </a:extLst>
          </p:cNvPr>
          <p:cNvSpPr>
            <a:spLocks noGrp="1"/>
          </p:cNvSpPr>
          <p:nvPr>
            <p:ph type="sldNum" sz="quarter" idx="12"/>
          </p:nvPr>
        </p:nvSpPr>
        <p:spPr>
          <a:xfrm>
            <a:off x="11317381" y="6492875"/>
            <a:ext cx="7620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45BA4EA-5EFA-460C-8880-04B9C92D5A26}" type="slidenum">
              <a:rPr kumimoji="0" lang="ja-JP" altLang="en-US" sz="1600" b="0" i="0" u="none" strike="noStrike" kern="1200" cap="none" spc="0" normalizeH="0" baseline="0" noProof="0">
                <a:ln>
                  <a:noFill/>
                </a:ln>
                <a:solidFill>
                  <a:prstClr val="black"/>
                </a:solidFill>
                <a:effectLst/>
                <a:uLnTx/>
                <a:uFillTx/>
                <a:latin typeface="Calibri"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ja-JP" altLang="en-US" sz="1600" b="0"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endParaRPr>
          </a:p>
        </p:txBody>
      </p:sp>
      <p:sp>
        <p:nvSpPr>
          <p:cNvPr id="13" name="テキスト ボックス 12">
            <a:extLst>
              <a:ext uri="{FF2B5EF4-FFF2-40B4-BE49-F238E27FC236}">
                <a16:creationId xmlns:a16="http://schemas.microsoft.com/office/drawing/2014/main" id="{ABEB3D99-B49C-41D8-83C9-72DF7F516350}"/>
              </a:ext>
            </a:extLst>
          </p:cNvPr>
          <p:cNvSpPr txBox="1"/>
          <p:nvPr/>
        </p:nvSpPr>
        <p:spPr>
          <a:xfrm>
            <a:off x="11391557" y="1321405"/>
            <a:ext cx="1847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itchFamily="34" charset="0"/>
              <a:ea typeface="ＭＳ Ｐゴシック" pitchFamily="50" charset="-128"/>
              <a:cs typeface="+mn-cs"/>
            </a:endParaRPr>
          </a:p>
        </p:txBody>
      </p:sp>
      <p:pic>
        <p:nvPicPr>
          <p:cNvPr id="5" name="図 4">
            <a:extLst>
              <a:ext uri="{FF2B5EF4-FFF2-40B4-BE49-F238E27FC236}">
                <a16:creationId xmlns:a16="http://schemas.microsoft.com/office/drawing/2014/main" id="{44A0274E-81E8-EB7F-E2C5-2D48FD9D8416}"/>
              </a:ext>
            </a:extLst>
          </p:cNvPr>
          <p:cNvPicPr>
            <a:picLocks noChangeAspect="1"/>
          </p:cNvPicPr>
          <p:nvPr/>
        </p:nvPicPr>
        <p:blipFill>
          <a:blip r:embed="rId3"/>
          <a:stretch>
            <a:fillRect/>
          </a:stretch>
        </p:blipFill>
        <p:spPr>
          <a:xfrm rot="5400000">
            <a:off x="2724542" y="-2003477"/>
            <a:ext cx="6742919" cy="10960578"/>
          </a:xfrm>
          <a:prstGeom prst="rect">
            <a:avLst/>
          </a:prstGeom>
        </p:spPr>
      </p:pic>
      <p:sp>
        <p:nvSpPr>
          <p:cNvPr id="3" name="テキスト ボックス 2">
            <a:extLst>
              <a:ext uri="{FF2B5EF4-FFF2-40B4-BE49-F238E27FC236}">
                <a16:creationId xmlns:a16="http://schemas.microsoft.com/office/drawing/2014/main" id="{B4E211BC-A127-CF69-9966-D8A35E6597F6}"/>
              </a:ext>
            </a:extLst>
          </p:cNvPr>
          <p:cNvSpPr txBox="1"/>
          <p:nvPr/>
        </p:nvSpPr>
        <p:spPr>
          <a:xfrm>
            <a:off x="4498344" y="247434"/>
            <a:ext cx="7258050" cy="276999"/>
          </a:xfrm>
          <a:prstGeom prst="rect">
            <a:avLst/>
          </a:prstGeom>
          <a:noFill/>
        </p:spPr>
        <p:txBody>
          <a:bodyPr wrap="square" rtlCol="0">
            <a:spAutoFit/>
          </a:bodyPr>
          <a:lstStyle/>
          <a:p>
            <a:pPr algn="l"/>
            <a:r>
              <a:rPr lang="en-US" altLang="ja-JP" sz="1200" dirty="0">
                <a:solidFill>
                  <a:schemeClr val="bg1"/>
                </a:solidFill>
                <a:latin typeface="ＭＳ 明朝" panose="02020609040205080304" pitchFamily="17" charset="-128"/>
                <a:ea typeface="ＭＳ 明朝" panose="02020609040205080304" pitchFamily="17" charset="-128"/>
              </a:rPr>
              <a:t>(</a:t>
            </a:r>
            <a:r>
              <a:rPr lang="ja-JP" altLang="en-US" sz="1200" dirty="0">
                <a:solidFill>
                  <a:schemeClr val="bg1"/>
                </a:solidFill>
                <a:latin typeface="ＭＳ 明朝" panose="02020609040205080304" pitchFamily="17" charset="-128"/>
                <a:ea typeface="ＭＳ 明朝" panose="02020609040205080304" pitchFamily="17" charset="-128"/>
              </a:rPr>
              <a:t>注</a:t>
            </a:r>
            <a:r>
              <a:rPr lang="en-US" altLang="ja-JP" sz="1200" dirty="0">
                <a:solidFill>
                  <a:schemeClr val="bg1"/>
                </a:solidFill>
                <a:latin typeface="ＭＳ 明朝" panose="02020609040205080304" pitchFamily="17" charset="-128"/>
                <a:ea typeface="ＭＳ 明朝" panose="02020609040205080304" pitchFamily="17" charset="-128"/>
              </a:rPr>
              <a:t>)</a:t>
            </a:r>
            <a:r>
              <a:rPr lang="ja-JP" altLang="en-US" sz="1200" dirty="0">
                <a:solidFill>
                  <a:schemeClr val="bg1"/>
                </a:solidFill>
                <a:latin typeface="ＭＳ 明朝" panose="02020609040205080304" pitchFamily="17" charset="-128"/>
                <a:ea typeface="ＭＳ 明朝" panose="02020609040205080304" pitchFamily="17" charset="-128"/>
              </a:rPr>
              <a:t>事業計画を添付する場合は、簡単な記載でよいが「別添事業計画書のとおり」ではいけない。</a:t>
            </a:r>
            <a:endParaRPr kumimoji="1" lang="ja-JP" altLang="en-US" sz="1200" dirty="0">
              <a:solidFill>
                <a:schemeClr val="bg1"/>
              </a:solidFill>
              <a:latin typeface="ＭＳ 明朝" panose="02020609040205080304" pitchFamily="17" charset="-128"/>
              <a:ea typeface="ＭＳ 明朝" panose="02020609040205080304" pitchFamily="17" charset="-128"/>
            </a:endParaRPr>
          </a:p>
        </p:txBody>
      </p:sp>
      <p:sp>
        <p:nvSpPr>
          <p:cNvPr id="7" name="正方形/長方形 6">
            <a:extLst>
              <a:ext uri="{FF2B5EF4-FFF2-40B4-BE49-F238E27FC236}">
                <a16:creationId xmlns:a16="http://schemas.microsoft.com/office/drawing/2014/main" id="{1A4879FC-E3EE-271F-234E-067D65516797}"/>
              </a:ext>
            </a:extLst>
          </p:cNvPr>
          <p:cNvSpPr/>
          <p:nvPr/>
        </p:nvSpPr>
        <p:spPr>
          <a:xfrm>
            <a:off x="4038599" y="760994"/>
            <a:ext cx="7352958" cy="3238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明朝" panose="02020609040205080304" pitchFamily="17" charset="-128"/>
                <a:ea typeface="ＭＳ 明朝" panose="02020609040205080304" pitchFamily="17" charset="-128"/>
              </a:rPr>
              <a:t>（　　　　　　　　　　　　　　　　　　　　　　　　　　　　　　　　　　　　　　　　　　　　　）　　　　　　　　　　　　　　　　　　　　　　　　　　　</a:t>
            </a:r>
          </a:p>
        </p:txBody>
      </p:sp>
      <p:sp>
        <p:nvSpPr>
          <p:cNvPr id="8" name="テキスト ボックス 7">
            <a:extLst>
              <a:ext uri="{FF2B5EF4-FFF2-40B4-BE49-F238E27FC236}">
                <a16:creationId xmlns:a16="http://schemas.microsoft.com/office/drawing/2014/main" id="{4BCE8F80-ED7E-9A4D-8DC3-F8CF950365D8}"/>
              </a:ext>
            </a:extLst>
          </p:cNvPr>
          <p:cNvSpPr txBox="1"/>
          <p:nvPr/>
        </p:nvSpPr>
        <p:spPr>
          <a:xfrm>
            <a:off x="3408838" y="4016817"/>
            <a:ext cx="537060" cy="430887"/>
          </a:xfrm>
          <a:prstGeom prst="rect">
            <a:avLst/>
          </a:prstGeom>
          <a:noFill/>
        </p:spPr>
        <p:txBody>
          <a:bodyPr wrap="square" rtlCol="0">
            <a:spAutoFit/>
          </a:bodyPr>
          <a:lstStyle/>
          <a:p>
            <a:pPr algn="l"/>
            <a:r>
              <a:rPr lang="ja-JP" altLang="en-US" sz="1100" dirty="0">
                <a:solidFill>
                  <a:schemeClr val="bg1"/>
                </a:solidFill>
                <a:latin typeface="ＭＳ 明朝" panose="02020609040205080304" pitchFamily="17" charset="-128"/>
                <a:ea typeface="ＭＳ 明朝" panose="02020609040205080304" pitchFamily="17" charset="-128"/>
              </a:rPr>
              <a:t>住宅車庫</a:t>
            </a:r>
            <a:endParaRPr kumimoji="1" lang="ja-JP" altLang="en-US" sz="1100" dirty="0">
              <a:solidFill>
                <a:schemeClr val="bg1"/>
              </a:solidFill>
              <a:latin typeface="ＭＳ 明朝" panose="02020609040205080304" pitchFamily="17" charset="-128"/>
              <a:ea typeface="ＭＳ 明朝" panose="02020609040205080304" pitchFamily="17" charset="-128"/>
            </a:endParaRPr>
          </a:p>
        </p:txBody>
      </p:sp>
      <p:sp>
        <p:nvSpPr>
          <p:cNvPr id="9" name="テキスト ボックス 8">
            <a:extLst>
              <a:ext uri="{FF2B5EF4-FFF2-40B4-BE49-F238E27FC236}">
                <a16:creationId xmlns:a16="http://schemas.microsoft.com/office/drawing/2014/main" id="{4653D46E-3A8E-FD73-2B97-3AAEBB736E0B}"/>
              </a:ext>
            </a:extLst>
          </p:cNvPr>
          <p:cNvSpPr txBox="1"/>
          <p:nvPr/>
        </p:nvSpPr>
        <p:spPr>
          <a:xfrm>
            <a:off x="4224001" y="784419"/>
            <a:ext cx="6982153" cy="276999"/>
          </a:xfrm>
          <a:prstGeom prst="rect">
            <a:avLst/>
          </a:prstGeom>
          <a:noFill/>
        </p:spPr>
        <p:txBody>
          <a:bodyPr wrap="square" rtlCol="0">
            <a:spAutoFit/>
          </a:bodyPr>
          <a:lstStyle/>
          <a:p>
            <a:pPr algn="l"/>
            <a:r>
              <a:rPr kumimoji="1" lang="ja-JP" altLang="en-US" sz="1200" dirty="0">
                <a:solidFill>
                  <a:schemeClr val="bg1"/>
                </a:solidFill>
                <a:latin typeface="ＭＳ 明朝" panose="02020609040205080304" pitchFamily="17" charset="-128"/>
                <a:ea typeface="ＭＳ 明朝" panose="02020609040205080304" pitchFamily="17" charset="-128"/>
              </a:rPr>
              <a:t>現在借家で生活しているが、子供２人が成長してきたため狭くなったので、自己用住宅を建築する。</a:t>
            </a:r>
          </a:p>
        </p:txBody>
      </p:sp>
      <p:cxnSp>
        <p:nvCxnSpPr>
          <p:cNvPr id="11" name="直線コネクタ 10">
            <a:extLst>
              <a:ext uri="{FF2B5EF4-FFF2-40B4-BE49-F238E27FC236}">
                <a16:creationId xmlns:a16="http://schemas.microsoft.com/office/drawing/2014/main" id="{5CE0FBAA-6E57-71CF-A638-8A451A735A82}"/>
              </a:ext>
            </a:extLst>
          </p:cNvPr>
          <p:cNvCxnSpPr/>
          <p:nvPr/>
        </p:nvCxnSpPr>
        <p:spPr>
          <a:xfrm flipH="1">
            <a:off x="5867400" y="524433"/>
            <a:ext cx="523875" cy="25998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正方形/長方形 11">
            <a:extLst>
              <a:ext uri="{FF2B5EF4-FFF2-40B4-BE49-F238E27FC236}">
                <a16:creationId xmlns:a16="http://schemas.microsoft.com/office/drawing/2014/main" id="{C788C5B3-DEC1-8BDE-71FE-0B3770A9A500}"/>
              </a:ext>
            </a:extLst>
          </p:cNvPr>
          <p:cNvSpPr/>
          <p:nvPr/>
        </p:nvSpPr>
        <p:spPr>
          <a:xfrm>
            <a:off x="2706068" y="1713559"/>
            <a:ext cx="4249210" cy="3238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明朝" panose="02020609040205080304" pitchFamily="17" charset="-128"/>
                <a:ea typeface="ＭＳ 明朝" panose="02020609040205080304" pitchFamily="17" charset="-128"/>
              </a:rPr>
              <a:t>（　　　　　　　　　　　　　　　　　　　）　　　　　　　　　　　　　　　　　　　　　　　　　　　</a:t>
            </a:r>
          </a:p>
        </p:txBody>
      </p:sp>
      <p:sp>
        <p:nvSpPr>
          <p:cNvPr id="14" name="正方形/長方形 13">
            <a:extLst>
              <a:ext uri="{FF2B5EF4-FFF2-40B4-BE49-F238E27FC236}">
                <a16:creationId xmlns:a16="http://schemas.microsoft.com/office/drawing/2014/main" id="{ECAC81B9-A1EA-2D56-03CD-B138D9FE27AC}"/>
              </a:ext>
            </a:extLst>
          </p:cNvPr>
          <p:cNvSpPr/>
          <p:nvPr/>
        </p:nvSpPr>
        <p:spPr>
          <a:xfrm>
            <a:off x="2783888" y="899493"/>
            <a:ext cx="1162010" cy="3238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200" dirty="0">
                <a:solidFill>
                  <a:schemeClr val="bg1"/>
                </a:solidFill>
                <a:latin typeface="ＭＳ 明朝" panose="02020609040205080304" pitchFamily="17" charset="-128"/>
                <a:ea typeface="ＭＳ 明朝" panose="02020609040205080304" pitchFamily="17" charset="-128"/>
              </a:rPr>
              <a:t>(</a:t>
            </a:r>
            <a:r>
              <a:rPr kumimoji="1" lang="ja-JP" altLang="en-US" sz="1200" dirty="0">
                <a:solidFill>
                  <a:schemeClr val="bg1"/>
                </a:solidFill>
                <a:latin typeface="ＭＳ 明朝" panose="02020609040205080304" pitchFamily="17" charset="-128"/>
                <a:ea typeface="ＭＳ 明朝" panose="02020609040205080304" pitchFamily="17" charset="-128"/>
              </a:rPr>
              <a:t>　　  　　</a:t>
            </a:r>
            <a:r>
              <a:rPr kumimoji="1" lang="en-US" altLang="ja-JP" sz="1200" dirty="0">
                <a:solidFill>
                  <a:schemeClr val="bg1"/>
                </a:solidFill>
                <a:latin typeface="ＭＳ 明朝" panose="02020609040205080304" pitchFamily="17" charset="-128"/>
                <a:ea typeface="ＭＳ 明朝" panose="02020609040205080304" pitchFamily="17" charset="-128"/>
              </a:rPr>
              <a:t>)</a:t>
            </a:r>
            <a:r>
              <a:rPr kumimoji="1" lang="ja-JP" altLang="en-US" sz="1200" dirty="0">
                <a:solidFill>
                  <a:schemeClr val="bg1"/>
                </a:solidFill>
                <a:latin typeface="ＭＳ 明朝" panose="02020609040205080304" pitchFamily="17" charset="-128"/>
                <a:ea typeface="ＭＳ 明朝" panose="02020609040205080304" pitchFamily="17" charset="-128"/>
              </a:rPr>
              <a:t>　　　　　　　　　　　　　　　　　　　　　　　　　　　</a:t>
            </a:r>
          </a:p>
        </p:txBody>
      </p:sp>
      <p:sp>
        <p:nvSpPr>
          <p:cNvPr id="15" name="テキスト ボックス 14">
            <a:extLst>
              <a:ext uri="{FF2B5EF4-FFF2-40B4-BE49-F238E27FC236}">
                <a16:creationId xmlns:a16="http://schemas.microsoft.com/office/drawing/2014/main" id="{E3D5FED0-B0D8-D1B8-252A-20D0AF412857}"/>
              </a:ext>
            </a:extLst>
          </p:cNvPr>
          <p:cNvSpPr txBox="1"/>
          <p:nvPr/>
        </p:nvSpPr>
        <p:spPr>
          <a:xfrm>
            <a:off x="2850563" y="921585"/>
            <a:ext cx="971550" cy="276999"/>
          </a:xfrm>
          <a:prstGeom prst="rect">
            <a:avLst/>
          </a:prstGeom>
          <a:noFill/>
        </p:spPr>
        <p:txBody>
          <a:bodyPr wrap="square" rtlCol="0">
            <a:spAutoFit/>
          </a:bodyPr>
          <a:lstStyle/>
          <a:p>
            <a:pPr algn="l"/>
            <a:r>
              <a:rPr kumimoji="1" lang="ja-JP" altLang="en-US" sz="1200" dirty="0">
                <a:solidFill>
                  <a:schemeClr val="bg1"/>
                </a:solidFill>
                <a:latin typeface="ＭＳ 明朝" panose="02020609040205080304" pitchFamily="17" charset="-128"/>
                <a:ea typeface="ＭＳ 明朝" panose="02020609040205080304" pitchFamily="17" charset="-128"/>
              </a:rPr>
              <a:t>自己用住宅</a:t>
            </a:r>
          </a:p>
        </p:txBody>
      </p:sp>
      <p:sp>
        <p:nvSpPr>
          <p:cNvPr id="17" name="テキスト ボックス 16">
            <a:extLst>
              <a:ext uri="{FF2B5EF4-FFF2-40B4-BE49-F238E27FC236}">
                <a16:creationId xmlns:a16="http://schemas.microsoft.com/office/drawing/2014/main" id="{9C79FBFA-D185-A3D4-5495-BCA316C68784}"/>
              </a:ext>
            </a:extLst>
          </p:cNvPr>
          <p:cNvSpPr txBox="1"/>
          <p:nvPr/>
        </p:nvSpPr>
        <p:spPr>
          <a:xfrm>
            <a:off x="3019312" y="1727615"/>
            <a:ext cx="2958064" cy="276999"/>
          </a:xfrm>
          <a:prstGeom prst="rect">
            <a:avLst/>
          </a:prstGeom>
          <a:noFill/>
        </p:spPr>
        <p:txBody>
          <a:bodyPr wrap="square" rtlCol="0">
            <a:spAutoFit/>
          </a:bodyPr>
          <a:lstStyle/>
          <a:p>
            <a:pPr algn="l"/>
            <a:r>
              <a:rPr kumimoji="1" lang="ja-JP" altLang="en-US" sz="1200" dirty="0">
                <a:solidFill>
                  <a:schemeClr val="bg1"/>
                </a:solidFill>
                <a:latin typeface="ＭＳ 明朝" panose="02020609040205080304" pitchFamily="17" charset="-128"/>
                <a:ea typeface="ＭＳ 明朝" panose="02020609040205080304" pitchFamily="17" charset="-128"/>
              </a:rPr>
              <a:t>令和元年１２月１日から　　永　年間</a:t>
            </a:r>
          </a:p>
        </p:txBody>
      </p:sp>
      <p:sp>
        <p:nvSpPr>
          <p:cNvPr id="18" name="テキスト ボックス 17">
            <a:extLst>
              <a:ext uri="{FF2B5EF4-FFF2-40B4-BE49-F238E27FC236}">
                <a16:creationId xmlns:a16="http://schemas.microsoft.com/office/drawing/2014/main" id="{837B0607-AD66-D89B-B10E-7C2EB57DF72B}"/>
              </a:ext>
            </a:extLst>
          </p:cNvPr>
          <p:cNvSpPr txBox="1"/>
          <p:nvPr/>
        </p:nvSpPr>
        <p:spPr>
          <a:xfrm>
            <a:off x="3628575" y="2725060"/>
            <a:ext cx="595426" cy="230832"/>
          </a:xfrm>
          <a:prstGeom prst="rect">
            <a:avLst/>
          </a:prstGeom>
          <a:noFill/>
        </p:spPr>
        <p:txBody>
          <a:bodyPr wrap="square" rtlCol="0">
            <a:spAutoFit/>
          </a:bodyPr>
          <a:lstStyle/>
          <a:p>
            <a:pPr algn="l"/>
            <a:r>
              <a:rPr lang="ja-JP" altLang="en-US" sz="900" dirty="0">
                <a:solidFill>
                  <a:schemeClr val="bg1"/>
                </a:solidFill>
                <a:latin typeface="ＭＳ 明朝" panose="02020609040205080304" pitchFamily="17" charset="-128"/>
                <a:ea typeface="ＭＳ 明朝" panose="02020609040205080304" pitchFamily="17" charset="-128"/>
              </a:rPr>
              <a:t>令和元</a:t>
            </a:r>
            <a:endParaRPr kumimoji="1" lang="ja-JP" altLang="en-US" sz="900" dirty="0">
              <a:solidFill>
                <a:schemeClr val="bg1"/>
              </a:solidFill>
              <a:latin typeface="ＭＳ 明朝" panose="02020609040205080304" pitchFamily="17" charset="-128"/>
              <a:ea typeface="ＭＳ 明朝" panose="02020609040205080304" pitchFamily="17" charset="-128"/>
            </a:endParaRPr>
          </a:p>
        </p:txBody>
      </p:sp>
      <p:sp>
        <p:nvSpPr>
          <p:cNvPr id="19" name="テキスト ボックス 18">
            <a:extLst>
              <a:ext uri="{FF2B5EF4-FFF2-40B4-BE49-F238E27FC236}">
                <a16:creationId xmlns:a16="http://schemas.microsoft.com/office/drawing/2014/main" id="{AD3E8491-E249-D266-DABB-560F1DC5F6B0}"/>
              </a:ext>
            </a:extLst>
          </p:cNvPr>
          <p:cNvSpPr txBox="1"/>
          <p:nvPr/>
        </p:nvSpPr>
        <p:spPr>
          <a:xfrm>
            <a:off x="4070545" y="2744516"/>
            <a:ext cx="267999" cy="230832"/>
          </a:xfrm>
          <a:prstGeom prst="rect">
            <a:avLst/>
          </a:prstGeom>
          <a:noFill/>
        </p:spPr>
        <p:txBody>
          <a:bodyPr wrap="square" rtlCol="0">
            <a:spAutoFit/>
          </a:bodyPr>
          <a:lstStyle/>
          <a:p>
            <a:pPr algn="l"/>
            <a:r>
              <a:rPr kumimoji="1" lang="ja-JP" altLang="en-US" sz="900" dirty="0">
                <a:solidFill>
                  <a:schemeClr val="bg1"/>
                </a:solidFill>
                <a:latin typeface="ＭＳ 明朝" panose="02020609040205080304" pitchFamily="17" charset="-128"/>
                <a:ea typeface="ＭＳ 明朝" panose="02020609040205080304" pitchFamily="17" charset="-128"/>
              </a:rPr>
              <a:t>６</a:t>
            </a:r>
          </a:p>
        </p:txBody>
      </p:sp>
      <p:sp>
        <p:nvSpPr>
          <p:cNvPr id="20" name="テキスト ボックス 19">
            <a:extLst>
              <a:ext uri="{FF2B5EF4-FFF2-40B4-BE49-F238E27FC236}">
                <a16:creationId xmlns:a16="http://schemas.microsoft.com/office/drawing/2014/main" id="{DD8138B1-4A75-663D-B68F-68BECA2F219F}"/>
              </a:ext>
            </a:extLst>
          </p:cNvPr>
          <p:cNvSpPr txBox="1"/>
          <p:nvPr/>
        </p:nvSpPr>
        <p:spPr>
          <a:xfrm>
            <a:off x="4677600" y="2734786"/>
            <a:ext cx="568561" cy="230832"/>
          </a:xfrm>
          <a:prstGeom prst="rect">
            <a:avLst/>
          </a:prstGeom>
          <a:noFill/>
        </p:spPr>
        <p:txBody>
          <a:bodyPr wrap="square" rtlCol="0">
            <a:spAutoFit/>
          </a:bodyPr>
          <a:lstStyle/>
          <a:p>
            <a:pPr algn="l"/>
            <a:r>
              <a:rPr lang="ja-JP" altLang="en-US" sz="900" dirty="0">
                <a:solidFill>
                  <a:schemeClr val="bg1"/>
                </a:solidFill>
                <a:latin typeface="ＭＳ 明朝" panose="02020609040205080304" pitchFamily="17" charset="-128"/>
                <a:ea typeface="ＭＳ 明朝" panose="02020609040205080304" pitchFamily="17" charset="-128"/>
              </a:rPr>
              <a:t>令和元</a:t>
            </a:r>
            <a:endParaRPr kumimoji="1" lang="ja-JP" altLang="en-US" sz="900" dirty="0">
              <a:solidFill>
                <a:schemeClr val="bg1"/>
              </a:solidFill>
              <a:latin typeface="ＭＳ 明朝" panose="02020609040205080304" pitchFamily="17" charset="-128"/>
              <a:ea typeface="ＭＳ 明朝" panose="02020609040205080304" pitchFamily="17" charset="-128"/>
            </a:endParaRPr>
          </a:p>
        </p:txBody>
      </p:sp>
      <p:sp>
        <p:nvSpPr>
          <p:cNvPr id="21" name="テキスト ボックス 20">
            <a:extLst>
              <a:ext uri="{FF2B5EF4-FFF2-40B4-BE49-F238E27FC236}">
                <a16:creationId xmlns:a16="http://schemas.microsoft.com/office/drawing/2014/main" id="{36E69392-31D5-07B8-69E9-128298D3A42D}"/>
              </a:ext>
            </a:extLst>
          </p:cNvPr>
          <p:cNvSpPr txBox="1"/>
          <p:nvPr/>
        </p:nvSpPr>
        <p:spPr>
          <a:xfrm>
            <a:off x="4363287" y="2743198"/>
            <a:ext cx="289570" cy="230832"/>
          </a:xfrm>
          <a:prstGeom prst="rect">
            <a:avLst/>
          </a:prstGeom>
          <a:noFill/>
        </p:spPr>
        <p:txBody>
          <a:bodyPr wrap="square" rtlCol="0">
            <a:spAutoFit/>
          </a:bodyPr>
          <a:lstStyle/>
          <a:p>
            <a:pPr algn="l"/>
            <a:r>
              <a:rPr lang="ja-JP" altLang="en-US" sz="900" dirty="0">
                <a:solidFill>
                  <a:schemeClr val="bg1"/>
                </a:solidFill>
                <a:latin typeface="ＭＳ 明朝" panose="02020609040205080304" pitchFamily="17" charset="-128"/>
                <a:ea typeface="ＭＳ 明朝" panose="02020609040205080304" pitchFamily="17" charset="-128"/>
              </a:rPr>
              <a:t>１</a:t>
            </a:r>
            <a:endParaRPr kumimoji="1" lang="ja-JP" altLang="en-US" sz="900" dirty="0">
              <a:solidFill>
                <a:schemeClr val="bg1"/>
              </a:solidFill>
              <a:latin typeface="ＭＳ 明朝" panose="02020609040205080304" pitchFamily="17" charset="-128"/>
              <a:ea typeface="ＭＳ 明朝" panose="02020609040205080304" pitchFamily="17" charset="-128"/>
            </a:endParaRPr>
          </a:p>
        </p:txBody>
      </p:sp>
      <p:sp>
        <p:nvSpPr>
          <p:cNvPr id="22" name="テキスト ボックス 21">
            <a:extLst>
              <a:ext uri="{FF2B5EF4-FFF2-40B4-BE49-F238E27FC236}">
                <a16:creationId xmlns:a16="http://schemas.microsoft.com/office/drawing/2014/main" id="{5BCA2621-4541-0233-02ED-8DFD18CBF3AA}"/>
              </a:ext>
            </a:extLst>
          </p:cNvPr>
          <p:cNvSpPr txBox="1"/>
          <p:nvPr/>
        </p:nvSpPr>
        <p:spPr>
          <a:xfrm>
            <a:off x="5165818" y="2743198"/>
            <a:ext cx="429912" cy="369332"/>
          </a:xfrm>
          <a:prstGeom prst="rect">
            <a:avLst/>
          </a:prstGeom>
          <a:noFill/>
        </p:spPr>
        <p:txBody>
          <a:bodyPr wrap="square" rtlCol="0">
            <a:spAutoFit/>
          </a:bodyPr>
          <a:lstStyle/>
          <a:p>
            <a:pPr algn="l"/>
            <a:r>
              <a:rPr kumimoji="1" lang="en-US" altLang="ja-JP" sz="900" dirty="0">
                <a:solidFill>
                  <a:schemeClr val="bg1"/>
                </a:solidFill>
                <a:latin typeface="ＭＳ 明朝" panose="02020609040205080304" pitchFamily="17" charset="-128"/>
                <a:ea typeface="ＭＳ 明朝" panose="02020609040205080304" pitchFamily="17" charset="-128"/>
              </a:rPr>
              <a:t>11</a:t>
            </a:r>
          </a:p>
          <a:p>
            <a:pPr algn="l"/>
            <a:endParaRPr kumimoji="1" lang="ja-JP" altLang="en-US" sz="900" dirty="0">
              <a:solidFill>
                <a:schemeClr val="bg1"/>
              </a:solidFill>
              <a:latin typeface="ＭＳ 明朝" panose="02020609040205080304" pitchFamily="17" charset="-128"/>
              <a:ea typeface="ＭＳ 明朝" panose="02020609040205080304" pitchFamily="17" charset="-128"/>
            </a:endParaRPr>
          </a:p>
        </p:txBody>
      </p:sp>
      <p:sp>
        <p:nvSpPr>
          <p:cNvPr id="23" name="テキスト ボックス 22">
            <a:extLst>
              <a:ext uri="{FF2B5EF4-FFF2-40B4-BE49-F238E27FC236}">
                <a16:creationId xmlns:a16="http://schemas.microsoft.com/office/drawing/2014/main" id="{BC27C68C-0EF9-9BA9-D279-FCDF76E9032C}"/>
              </a:ext>
            </a:extLst>
          </p:cNvPr>
          <p:cNvSpPr txBox="1"/>
          <p:nvPr/>
        </p:nvSpPr>
        <p:spPr>
          <a:xfrm>
            <a:off x="5470826" y="2743198"/>
            <a:ext cx="429912" cy="507831"/>
          </a:xfrm>
          <a:prstGeom prst="rect">
            <a:avLst/>
          </a:prstGeom>
          <a:noFill/>
        </p:spPr>
        <p:txBody>
          <a:bodyPr wrap="square" rtlCol="0">
            <a:spAutoFit/>
          </a:bodyPr>
          <a:lstStyle/>
          <a:p>
            <a:pPr algn="l"/>
            <a:r>
              <a:rPr kumimoji="1" lang="en-US" altLang="ja-JP" sz="900" dirty="0">
                <a:solidFill>
                  <a:schemeClr val="bg1"/>
                </a:solidFill>
                <a:latin typeface="ＭＳ 明朝" panose="02020609040205080304" pitchFamily="17" charset="-128"/>
                <a:ea typeface="ＭＳ 明朝" panose="02020609040205080304" pitchFamily="17" charset="-128"/>
              </a:rPr>
              <a:t>30</a:t>
            </a:r>
          </a:p>
          <a:p>
            <a:pPr algn="l"/>
            <a:endParaRPr kumimoji="1" lang="en-US" altLang="ja-JP" sz="900" dirty="0">
              <a:solidFill>
                <a:schemeClr val="bg1"/>
              </a:solidFill>
              <a:latin typeface="ＭＳ 明朝" panose="02020609040205080304" pitchFamily="17" charset="-128"/>
              <a:ea typeface="ＭＳ 明朝" panose="02020609040205080304" pitchFamily="17" charset="-128"/>
            </a:endParaRPr>
          </a:p>
          <a:p>
            <a:pPr algn="l"/>
            <a:endParaRPr kumimoji="1" lang="ja-JP" altLang="en-US" sz="900" dirty="0">
              <a:solidFill>
                <a:schemeClr val="bg1"/>
              </a:solidFill>
              <a:latin typeface="ＭＳ 明朝" panose="02020609040205080304" pitchFamily="17" charset="-128"/>
              <a:ea typeface="ＭＳ 明朝" panose="02020609040205080304" pitchFamily="17" charset="-128"/>
            </a:endParaRPr>
          </a:p>
        </p:txBody>
      </p:sp>
      <p:sp>
        <p:nvSpPr>
          <p:cNvPr id="24" name="テキスト ボックス 23">
            <a:extLst>
              <a:ext uri="{FF2B5EF4-FFF2-40B4-BE49-F238E27FC236}">
                <a16:creationId xmlns:a16="http://schemas.microsoft.com/office/drawing/2014/main" id="{FC7994EE-CBA9-7111-8B22-655DACB337D6}"/>
              </a:ext>
            </a:extLst>
          </p:cNvPr>
          <p:cNvSpPr txBox="1"/>
          <p:nvPr/>
        </p:nvSpPr>
        <p:spPr>
          <a:xfrm>
            <a:off x="4114531" y="4016817"/>
            <a:ext cx="347099" cy="430887"/>
          </a:xfrm>
          <a:prstGeom prst="rect">
            <a:avLst/>
          </a:prstGeom>
          <a:noFill/>
        </p:spPr>
        <p:txBody>
          <a:bodyPr wrap="square" rtlCol="0">
            <a:spAutoFit/>
          </a:bodyPr>
          <a:lstStyle/>
          <a:p>
            <a:pPr algn="l"/>
            <a:r>
              <a:rPr lang="ja-JP" altLang="en-US" sz="1100" dirty="0">
                <a:solidFill>
                  <a:schemeClr val="bg1"/>
                </a:solidFill>
                <a:latin typeface="ＭＳ 明朝" panose="02020609040205080304" pitchFamily="17" charset="-128"/>
                <a:ea typeface="ＭＳ 明朝" panose="02020609040205080304" pitchFamily="17" charset="-128"/>
              </a:rPr>
              <a:t>１　１</a:t>
            </a:r>
            <a:endParaRPr kumimoji="1" lang="ja-JP" altLang="en-US" sz="1100" dirty="0">
              <a:solidFill>
                <a:schemeClr val="bg1"/>
              </a:solidFill>
              <a:latin typeface="ＭＳ 明朝" panose="02020609040205080304" pitchFamily="17" charset="-128"/>
              <a:ea typeface="ＭＳ 明朝" panose="02020609040205080304" pitchFamily="17" charset="-128"/>
            </a:endParaRPr>
          </a:p>
        </p:txBody>
      </p:sp>
      <p:sp>
        <p:nvSpPr>
          <p:cNvPr id="25" name="テキスト ボックス 24">
            <a:extLst>
              <a:ext uri="{FF2B5EF4-FFF2-40B4-BE49-F238E27FC236}">
                <a16:creationId xmlns:a16="http://schemas.microsoft.com/office/drawing/2014/main" id="{97BE5529-CFDD-82FC-8F08-41B6B8DD739D}"/>
              </a:ext>
            </a:extLst>
          </p:cNvPr>
          <p:cNvSpPr txBox="1"/>
          <p:nvPr/>
        </p:nvSpPr>
        <p:spPr>
          <a:xfrm>
            <a:off x="4992268" y="3892383"/>
            <a:ext cx="347099" cy="261610"/>
          </a:xfrm>
          <a:prstGeom prst="rect">
            <a:avLst/>
          </a:prstGeom>
          <a:noFill/>
        </p:spPr>
        <p:txBody>
          <a:bodyPr wrap="square" rtlCol="0">
            <a:spAutoFit/>
          </a:bodyPr>
          <a:lstStyle/>
          <a:p>
            <a:pPr algn="l"/>
            <a:r>
              <a:rPr lang="ja-JP" altLang="en-US" sz="1100" dirty="0">
                <a:solidFill>
                  <a:schemeClr val="bg1"/>
                </a:solidFill>
                <a:latin typeface="ＭＳ 明朝" panose="02020609040205080304" pitchFamily="17" charset="-128"/>
                <a:ea typeface="ＭＳ 明朝" panose="02020609040205080304" pitchFamily="17" charset="-128"/>
              </a:rPr>
              <a:t>㎡</a:t>
            </a:r>
            <a:endParaRPr kumimoji="1" lang="ja-JP" altLang="en-US" sz="1100" dirty="0">
              <a:solidFill>
                <a:schemeClr val="bg1"/>
              </a:solidFill>
              <a:latin typeface="ＭＳ 明朝" panose="02020609040205080304" pitchFamily="17" charset="-128"/>
              <a:ea typeface="ＭＳ 明朝" panose="02020609040205080304" pitchFamily="17" charset="-128"/>
            </a:endParaRPr>
          </a:p>
        </p:txBody>
      </p:sp>
      <p:sp>
        <p:nvSpPr>
          <p:cNvPr id="26" name="テキスト ボックス 25">
            <a:extLst>
              <a:ext uri="{FF2B5EF4-FFF2-40B4-BE49-F238E27FC236}">
                <a16:creationId xmlns:a16="http://schemas.microsoft.com/office/drawing/2014/main" id="{3C302CFE-35DD-5797-D93E-E33C7408554B}"/>
              </a:ext>
            </a:extLst>
          </p:cNvPr>
          <p:cNvSpPr txBox="1"/>
          <p:nvPr/>
        </p:nvSpPr>
        <p:spPr>
          <a:xfrm>
            <a:off x="4534228" y="4039295"/>
            <a:ext cx="662603" cy="430887"/>
          </a:xfrm>
          <a:prstGeom prst="rect">
            <a:avLst/>
          </a:prstGeom>
          <a:noFill/>
        </p:spPr>
        <p:txBody>
          <a:bodyPr wrap="square" rtlCol="0">
            <a:spAutoFit/>
          </a:bodyPr>
          <a:lstStyle/>
          <a:p>
            <a:pPr algn="l"/>
            <a:r>
              <a:rPr lang="en-US" altLang="ja-JP" sz="1100" dirty="0">
                <a:solidFill>
                  <a:schemeClr val="bg1"/>
                </a:solidFill>
                <a:latin typeface="ＭＳ 明朝" panose="02020609040205080304" pitchFamily="17" charset="-128"/>
                <a:ea typeface="ＭＳ 明朝" panose="02020609040205080304" pitchFamily="17" charset="-128"/>
              </a:rPr>
              <a:t>105.15</a:t>
            </a:r>
          </a:p>
          <a:p>
            <a:pPr algn="l"/>
            <a:r>
              <a:rPr lang="ja-JP" altLang="en-US" sz="1100" dirty="0">
                <a:solidFill>
                  <a:schemeClr val="bg1"/>
                </a:solidFill>
                <a:latin typeface="ＭＳ 明朝" panose="02020609040205080304" pitchFamily="17" charset="-128"/>
                <a:ea typeface="ＭＳ 明朝" panose="02020609040205080304" pitchFamily="17" charset="-128"/>
              </a:rPr>
              <a:t> </a:t>
            </a:r>
            <a:r>
              <a:rPr lang="en-US" altLang="ja-JP" sz="1100" dirty="0">
                <a:solidFill>
                  <a:schemeClr val="bg1"/>
                </a:solidFill>
                <a:latin typeface="ＭＳ 明朝" panose="02020609040205080304" pitchFamily="17" charset="-128"/>
                <a:ea typeface="ＭＳ 明朝" panose="02020609040205080304" pitchFamily="17" charset="-128"/>
              </a:rPr>
              <a:t>40.00</a:t>
            </a:r>
          </a:p>
        </p:txBody>
      </p:sp>
      <p:sp>
        <p:nvSpPr>
          <p:cNvPr id="27" name="テキスト ボックス 26">
            <a:extLst>
              <a:ext uri="{FF2B5EF4-FFF2-40B4-BE49-F238E27FC236}">
                <a16:creationId xmlns:a16="http://schemas.microsoft.com/office/drawing/2014/main" id="{D752C958-CC22-10E1-A912-54C007E09ECB}"/>
              </a:ext>
            </a:extLst>
          </p:cNvPr>
          <p:cNvSpPr txBox="1"/>
          <p:nvPr/>
        </p:nvSpPr>
        <p:spPr>
          <a:xfrm>
            <a:off x="5436116" y="4025837"/>
            <a:ext cx="446142" cy="430887"/>
          </a:xfrm>
          <a:prstGeom prst="rect">
            <a:avLst/>
          </a:prstGeom>
          <a:noFill/>
        </p:spPr>
        <p:txBody>
          <a:bodyPr wrap="square" rtlCol="0">
            <a:spAutoFit/>
          </a:bodyPr>
          <a:lstStyle/>
          <a:p>
            <a:pPr algn="l"/>
            <a:r>
              <a:rPr lang="en-US" altLang="ja-JP" sz="1100" dirty="0">
                <a:solidFill>
                  <a:schemeClr val="bg1"/>
                </a:solidFill>
                <a:latin typeface="ＭＳ 明朝" panose="02020609040205080304" pitchFamily="17" charset="-128"/>
                <a:ea typeface="ＭＳ 明朝" panose="02020609040205080304" pitchFamily="17" charset="-128"/>
              </a:rPr>
              <a:t>400</a:t>
            </a:r>
          </a:p>
          <a:p>
            <a:pPr algn="l"/>
            <a:r>
              <a:rPr lang="en-US" altLang="ja-JP" sz="1100" dirty="0">
                <a:solidFill>
                  <a:schemeClr val="bg1"/>
                </a:solidFill>
                <a:latin typeface="ＭＳ 明朝" panose="02020609040205080304" pitchFamily="17" charset="-128"/>
                <a:ea typeface="ＭＳ 明朝" panose="02020609040205080304" pitchFamily="17" charset="-128"/>
              </a:rPr>
              <a:t> 70</a:t>
            </a:r>
          </a:p>
        </p:txBody>
      </p:sp>
      <p:sp>
        <p:nvSpPr>
          <p:cNvPr id="28" name="テキスト ボックス 27">
            <a:extLst>
              <a:ext uri="{FF2B5EF4-FFF2-40B4-BE49-F238E27FC236}">
                <a16:creationId xmlns:a16="http://schemas.microsoft.com/office/drawing/2014/main" id="{048D8792-2C1F-5BFF-C98C-CAD93811F7D6}"/>
              </a:ext>
            </a:extLst>
          </p:cNvPr>
          <p:cNvSpPr txBox="1"/>
          <p:nvPr/>
        </p:nvSpPr>
        <p:spPr>
          <a:xfrm>
            <a:off x="4141249" y="4561853"/>
            <a:ext cx="347099" cy="261610"/>
          </a:xfrm>
          <a:prstGeom prst="rect">
            <a:avLst/>
          </a:prstGeom>
          <a:noFill/>
        </p:spPr>
        <p:txBody>
          <a:bodyPr wrap="square" rtlCol="0">
            <a:spAutoFit/>
          </a:bodyPr>
          <a:lstStyle/>
          <a:p>
            <a:pPr algn="l"/>
            <a:r>
              <a:rPr lang="en-US" altLang="ja-JP" sz="1100" dirty="0">
                <a:solidFill>
                  <a:schemeClr val="bg1"/>
                </a:solidFill>
                <a:latin typeface="ＭＳ 明朝" panose="02020609040205080304" pitchFamily="17" charset="-128"/>
                <a:ea typeface="ＭＳ 明朝" panose="02020609040205080304" pitchFamily="17" charset="-128"/>
              </a:rPr>
              <a:t>2</a:t>
            </a:r>
          </a:p>
        </p:txBody>
      </p:sp>
      <p:sp>
        <p:nvSpPr>
          <p:cNvPr id="29" name="テキスト ボックス 28">
            <a:extLst>
              <a:ext uri="{FF2B5EF4-FFF2-40B4-BE49-F238E27FC236}">
                <a16:creationId xmlns:a16="http://schemas.microsoft.com/office/drawing/2014/main" id="{7C033B36-931B-B317-75EC-3A5C81327E8D}"/>
              </a:ext>
            </a:extLst>
          </p:cNvPr>
          <p:cNvSpPr txBox="1"/>
          <p:nvPr/>
        </p:nvSpPr>
        <p:spPr>
          <a:xfrm>
            <a:off x="4139283" y="6231265"/>
            <a:ext cx="347099" cy="261610"/>
          </a:xfrm>
          <a:prstGeom prst="rect">
            <a:avLst/>
          </a:prstGeom>
          <a:noFill/>
        </p:spPr>
        <p:txBody>
          <a:bodyPr wrap="square" rtlCol="0">
            <a:spAutoFit/>
          </a:bodyPr>
          <a:lstStyle/>
          <a:p>
            <a:pPr algn="l"/>
            <a:r>
              <a:rPr lang="en-US" altLang="ja-JP" sz="1100" dirty="0">
                <a:solidFill>
                  <a:schemeClr val="bg1"/>
                </a:solidFill>
                <a:latin typeface="ＭＳ 明朝" panose="02020609040205080304" pitchFamily="17" charset="-128"/>
                <a:ea typeface="ＭＳ 明朝" panose="02020609040205080304" pitchFamily="17" charset="-128"/>
              </a:rPr>
              <a:t>2</a:t>
            </a:r>
          </a:p>
        </p:txBody>
      </p:sp>
      <p:sp>
        <p:nvSpPr>
          <p:cNvPr id="30" name="テキスト ボックス 29">
            <a:extLst>
              <a:ext uri="{FF2B5EF4-FFF2-40B4-BE49-F238E27FC236}">
                <a16:creationId xmlns:a16="http://schemas.microsoft.com/office/drawing/2014/main" id="{0548DFDA-BABB-CA9C-C07A-0B16E8663D2E}"/>
              </a:ext>
            </a:extLst>
          </p:cNvPr>
          <p:cNvSpPr txBox="1"/>
          <p:nvPr/>
        </p:nvSpPr>
        <p:spPr>
          <a:xfrm>
            <a:off x="9245028" y="5969655"/>
            <a:ext cx="347099" cy="261610"/>
          </a:xfrm>
          <a:prstGeom prst="rect">
            <a:avLst/>
          </a:prstGeom>
          <a:noFill/>
        </p:spPr>
        <p:txBody>
          <a:bodyPr wrap="square" rtlCol="0">
            <a:spAutoFit/>
          </a:bodyPr>
          <a:lstStyle/>
          <a:p>
            <a:pPr algn="l"/>
            <a:r>
              <a:rPr lang="en-US" altLang="ja-JP" sz="1100" dirty="0">
                <a:solidFill>
                  <a:schemeClr val="bg1"/>
                </a:solidFill>
                <a:latin typeface="ＭＳ 明朝" panose="02020609040205080304" pitchFamily="17" charset="-128"/>
                <a:ea typeface="ＭＳ 明朝" panose="02020609040205080304" pitchFamily="17" charset="-128"/>
              </a:rPr>
              <a:t>2</a:t>
            </a:r>
          </a:p>
        </p:txBody>
      </p:sp>
      <p:sp>
        <p:nvSpPr>
          <p:cNvPr id="31" name="テキスト ボックス 30">
            <a:extLst>
              <a:ext uri="{FF2B5EF4-FFF2-40B4-BE49-F238E27FC236}">
                <a16:creationId xmlns:a16="http://schemas.microsoft.com/office/drawing/2014/main" id="{AB9E7E66-7C01-830F-B9F1-4CAE83458703}"/>
              </a:ext>
            </a:extLst>
          </p:cNvPr>
          <p:cNvSpPr txBox="1"/>
          <p:nvPr/>
        </p:nvSpPr>
        <p:spPr>
          <a:xfrm>
            <a:off x="9245027" y="4582074"/>
            <a:ext cx="347099" cy="261610"/>
          </a:xfrm>
          <a:prstGeom prst="rect">
            <a:avLst/>
          </a:prstGeom>
          <a:noFill/>
        </p:spPr>
        <p:txBody>
          <a:bodyPr wrap="square" rtlCol="0">
            <a:spAutoFit/>
          </a:bodyPr>
          <a:lstStyle/>
          <a:p>
            <a:pPr algn="l"/>
            <a:r>
              <a:rPr lang="en-US" altLang="ja-JP" sz="1100" dirty="0">
                <a:solidFill>
                  <a:schemeClr val="bg1"/>
                </a:solidFill>
                <a:latin typeface="ＭＳ 明朝" panose="02020609040205080304" pitchFamily="17" charset="-128"/>
                <a:ea typeface="ＭＳ 明朝" panose="02020609040205080304" pitchFamily="17" charset="-128"/>
              </a:rPr>
              <a:t>2</a:t>
            </a:r>
          </a:p>
        </p:txBody>
      </p:sp>
      <p:sp>
        <p:nvSpPr>
          <p:cNvPr id="32" name="テキスト ボックス 31">
            <a:extLst>
              <a:ext uri="{FF2B5EF4-FFF2-40B4-BE49-F238E27FC236}">
                <a16:creationId xmlns:a16="http://schemas.microsoft.com/office/drawing/2014/main" id="{E98B5A4E-9340-B264-1DB0-8F2D7D524F34}"/>
              </a:ext>
            </a:extLst>
          </p:cNvPr>
          <p:cNvSpPr txBox="1"/>
          <p:nvPr/>
        </p:nvSpPr>
        <p:spPr>
          <a:xfrm>
            <a:off x="9226288" y="4043402"/>
            <a:ext cx="347099" cy="430887"/>
          </a:xfrm>
          <a:prstGeom prst="rect">
            <a:avLst/>
          </a:prstGeom>
          <a:noFill/>
        </p:spPr>
        <p:txBody>
          <a:bodyPr wrap="square" rtlCol="0">
            <a:spAutoFit/>
          </a:bodyPr>
          <a:lstStyle/>
          <a:p>
            <a:pPr algn="l"/>
            <a:r>
              <a:rPr lang="ja-JP" altLang="en-US" sz="1100" dirty="0">
                <a:solidFill>
                  <a:schemeClr val="bg1"/>
                </a:solidFill>
                <a:latin typeface="ＭＳ 明朝" panose="02020609040205080304" pitchFamily="17" charset="-128"/>
                <a:ea typeface="ＭＳ 明朝" panose="02020609040205080304" pitchFamily="17" charset="-128"/>
              </a:rPr>
              <a:t>１　１</a:t>
            </a:r>
            <a:endParaRPr kumimoji="1" lang="ja-JP" altLang="en-US" sz="1100" dirty="0">
              <a:solidFill>
                <a:schemeClr val="bg1"/>
              </a:solidFill>
              <a:latin typeface="ＭＳ 明朝" panose="02020609040205080304" pitchFamily="17" charset="-128"/>
              <a:ea typeface="ＭＳ 明朝" panose="02020609040205080304" pitchFamily="17" charset="-128"/>
            </a:endParaRPr>
          </a:p>
        </p:txBody>
      </p:sp>
      <p:sp>
        <p:nvSpPr>
          <p:cNvPr id="33" name="テキスト ボックス 32">
            <a:extLst>
              <a:ext uri="{FF2B5EF4-FFF2-40B4-BE49-F238E27FC236}">
                <a16:creationId xmlns:a16="http://schemas.microsoft.com/office/drawing/2014/main" id="{66799571-19FD-4720-55B7-160F508CEEBE}"/>
              </a:ext>
            </a:extLst>
          </p:cNvPr>
          <p:cNvSpPr txBox="1"/>
          <p:nvPr/>
        </p:nvSpPr>
        <p:spPr>
          <a:xfrm>
            <a:off x="9611907" y="4032881"/>
            <a:ext cx="662603" cy="430887"/>
          </a:xfrm>
          <a:prstGeom prst="rect">
            <a:avLst/>
          </a:prstGeom>
          <a:noFill/>
        </p:spPr>
        <p:txBody>
          <a:bodyPr wrap="square" rtlCol="0">
            <a:spAutoFit/>
          </a:bodyPr>
          <a:lstStyle/>
          <a:p>
            <a:pPr algn="l"/>
            <a:r>
              <a:rPr lang="en-US" altLang="ja-JP" sz="1100" dirty="0">
                <a:solidFill>
                  <a:schemeClr val="bg1"/>
                </a:solidFill>
                <a:latin typeface="ＭＳ 明朝" panose="02020609040205080304" pitchFamily="17" charset="-128"/>
                <a:ea typeface="ＭＳ 明朝" panose="02020609040205080304" pitchFamily="17" charset="-128"/>
              </a:rPr>
              <a:t>105.15</a:t>
            </a:r>
          </a:p>
          <a:p>
            <a:pPr algn="l"/>
            <a:r>
              <a:rPr lang="ja-JP" altLang="en-US" sz="1100" dirty="0">
                <a:solidFill>
                  <a:schemeClr val="bg1"/>
                </a:solidFill>
                <a:latin typeface="ＭＳ 明朝" panose="02020609040205080304" pitchFamily="17" charset="-128"/>
                <a:ea typeface="ＭＳ 明朝" panose="02020609040205080304" pitchFamily="17" charset="-128"/>
              </a:rPr>
              <a:t> </a:t>
            </a:r>
            <a:r>
              <a:rPr lang="en-US" altLang="ja-JP" sz="1100" dirty="0">
                <a:solidFill>
                  <a:schemeClr val="bg1"/>
                </a:solidFill>
                <a:latin typeface="ＭＳ 明朝" panose="02020609040205080304" pitchFamily="17" charset="-128"/>
                <a:ea typeface="ＭＳ 明朝" panose="02020609040205080304" pitchFamily="17" charset="-128"/>
              </a:rPr>
              <a:t>40.00</a:t>
            </a:r>
          </a:p>
        </p:txBody>
      </p:sp>
      <p:sp>
        <p:nvSpPr>
          <p:cNvPr id="34" name="テキスト ボックス 33">
            <a:extLst>
              <a:ext uri="{FF2B5EF4-FFF2-40B4-BE49-F238E27FC236}">
                <a16:creationId xmlns:a16="http://schemas.microsoft.com/office/drawing/2014/main" id="{E5BBED7B-458F-FE24-13F0-B83E9AD5BB23}"/>
              </a:ext>
            </a:extLst>
          </p:cNvPr>
          <p:cNvSpPr txBox="1"/>
          <p:nvPr/>
        </p:nvSpPr>
        <p:spPr>
          <a:xfrm>
            <a:off x="4549710" y="4582074"/>
            <a:ext cx="662603" cy="261610"/>
          </a:xfrm>
          <a:prstGeom prst="rect">
            <a:avLst/>
          </a:prstGeom>
          <a:noFill/>
        </p:spPr>
        <p:txBody>
          <a:bodyPr wrap="square" rtlCol="0">
            <a:spAutoFit/>
          </a:bodyPr>
          <a:lstStyle/>
          <a:p>
            <a:pPr algn="l"/>
            <a:r>
              <a:rPr lang="en-US" altLang="ja-JP" sz="1100" dirty="0">
                <a:solidFill>
                  <a:schemeClr val="bg1"/>
                </a:solidFill>
                <a:latin typeface="ＭＳ 明朝" panose="02020609040205080304" pitchFamily="17" charset="-128"/>
                <a:ea typeface="ＭＳ 明朝" panose="02020609040205080304" pitchFamily="17" charset="-128"/>
              </a:rPr>
              <a:t>145.15</a:t>
            </a:r>
          </a:p>
        </p:txBody>
      </p:sp>
      <p:sp>
        <p:nvSpPr>
          <p:cNvPr id="35" name="テキスト ボックス 34">
            <a:extLst>
              <a:ext uri="{FF2B5EF4-FFF2-40B4-BE49-F238E27FC236}">
                <a16:creationId xmlns:a16="http://schemas.microsoft.com/office/drawing/2014/main" id="{5A0173DF-A742-19F5-F1FC-6BD3B2F49CCB}"/>
              </a:ext>
            </a:extLst>
          </p:cNvPr>
          <p:cNvSpPr txBox="1"/>
          <p:nvPr/>
        </p:nvSpPr>
        <p:spPr>
          <a:xfrm>
            <a:off x="5436116" y="3626014"/>
            <a:ext cx="510441" cy="261610"/>
          </a:xfrm>
          <a:prstGeom prst="rect">
            <a:avLst/>
          </a:prstGeom>
          <a:noFill/>
        </p:spPr>
        <p:txBody>
          <a:bodyPr wrap="square" rtlCol="0">
            <a:spAutoFit/>
          </a:bodyPr>
          <a:lstStyle/>
          <a:p>
            <a:pPr algn="l"/>
            <a:r>
              <a:rPr lang="en-US" altLang="ja-JP" sz="1100" dirty="0">
                <a:solidFill>
                  <a:schemeClr val="bg1"/>
                </a:solidFill>
                <a:latin typeface="ＭＳ 明朝" panose="02020609040205080304" pitchFamily="17" charset="-128"/>
                <a:ea typeface="ＭＳ 明朝" panose="02020609040205080304" pitchFamily="17" charset="-128"/>
              </a:rPr>
              <a:t>470</a:t>
            </a:r>
          </a:p>
        </p:txBody>
      </p:sp>
      <p:sp>
        <p:nvSpPr>
          <p:cNvPr id="36" name="テキスト ボックス 35">
            <a:extLst>
              <a:ext uri="{FF2B5EF4-FFF2-40B4-BE49-F238E27FC236}">
                <a16:creationId xmlns:a16="http://schemas.microsoft.com/office/drawing/2014/main" id="{CADDA558-9307-013B-13C0-6351CBADA2C6}"/>
              </a:ext>
            </a:extLst>
          </p:cNvPr>
          <p:cNvSpPr txBox="1"/>
          <p:nvPr/>
        </p:nvSpPr>
        <p:spPr>
          <a:xfrm>
            <a:off x="9611907" y="4582074"/>
            <a:ext cx="662603" cy="261610"/>
          </a:xfrm>
          <a:prstGeom prst="rect">
            <a:avLst/>
          </a:prstGeom>
          <a:noFill/>
        </p:spPr>
        <p:txBody>
          <a:bodyPr wrap="square" rtlCol="0">
            <a:spAutoFit/>
          </a:bodyPr>
          <a:lstStyle/>
          <a:p>
            <a:pPr algn="l"/>
            <a:r>
              <a:rPr lang="en-US" altLang="ja-JP" sz="1100" dirty="0">
                <a:solidFill>
                  <a:schemeClr val="bg1"/>
                </a:solidFill>
                <a:latin typeface="ＭＳ 明朝" panose="02020609040205080304" pitchFamily="17" charset="-128"/>
                <a:ea typeface="ＭＳ 明朝" panose="02020609040205080304" pitchFamily="17" charset="-128"/>
              </a:rPr>
              <a:t>145.15</a:t>
            </a:r>
          </a:p>
        </p:txBody>
      </p:sp>
      <p:sp>
        <p:nvSpPr>
          <p:cNvPr id="37" name="テキスト ボックス 36">
            <a:extLst>
              <a:ext uri="{FF2B5EF4-FFF2-40B4-BE49-F238E27FC236}">
                <a16:creationId xmlns:a16="http://schemas.microsoft.com/office/drawing/2014/main" id="{D48CDF00-A350-FA22-F128-AB7922466A43}"/>
              </a:ext>
            </a:extLst>
          </p:cNvPr>
          <p:cNvSpPr txBox="1"/>
          <p:nvPr/>
        </p:nvSpPr>
        <p:spPr>
          <a:xfrm>
            <a:off x="9611907" y="5969655"/>
            <a:ext cx="662603" cy="261610"/>
          </a:xfrm>
          <a:prstGeom prst="rect">
            <a:avLst/>
          </a:prstGeom>
          <a:noFill/>
        </p:spPr>
        <p:txBody>
          <a:bodyPr wrap="square" rtlCol="0">
            <a:spAutoFit/>
          </a:bodyPr>
          <a:lstStyle/>
          <a:p>
            <a:pPr algn="l"/>
            <a:r>
              <a:rPr lang="en-US" altLang="ja-JP" sz="1100" dirty="0">
                <a:solidFill>
                  <a:schemeClr val="bg1"/>
                </a:solidFill>
                <a:latin typeface="ＭＳ 明朝" panose="02020609040205080304" pitchFamily="17" charset="-128"/>
                <a:ea typeface="ＭＳ 明朝" panose="02020609040205080304" pitchFamily="17" charset="-128"/>
              </a:rPr>
              <a:t>145.15</a:t>
            </a:r>
          </a:p>
        </p:txBody>
      </p:sp>
      <p:sp>
        <p:nvSpPr>
          <p:cNvPr id="38" name="テキスト ボックス 37">
            <a:extLst>
              <a:ext uri="{FF2B5EF4-FFF2-40B4-BE49-F238E27FC236}">
                <a16:creationId xmlns:a16="http://schemas.microsoft.com/office/drawing/2014/main" id="{CA658B93-D759-44AE-B17A-B4C94A52222F}"/>
              </a:ext>
            </a:extLst>
          </p:cNvPr>
          <p:cNvSpPr txBox="1"/>
          <p:nvPr/>
        </p:nvSpPr>
        <p:spPr>
          <a:xfrm>
            <a:off x="4583558" y="6231265"/>
            <a:ext cx="662603" cy="261610"/>
          </a:xfrm>
          <a:prstGeom prst="rect">
            <a:avLst/>
          </a:prstGeom>
          <a:noFill/>
        </p:spPr>
        <p:txBody>
          <a:bodyPr wrap="square" rtlCol="0">
            <a:spAutoFit/>
          </a:bodyPr>
          <a:lstStyle/>
          <a:p>
            <a:pPr algn="l"/>
            <a:r>
              <a:rPr lang="en-US" altLang="ja-JP" sz="1100" dirty="0">
                <a:solidFill>
                  <a:schemeClr val="bg1"/>
                </a:solidFill>
                <a:latin typeface="ＭＳ 明朝" panose="02020609040205080304" pitchFamily="17" charset="-128"/>
                <a:ea typeface="ＭＳ 明朝" panose="02020609040205080304" pitchFamily="17" charset="-128"/>
              </a:rPr>
              <a:t>145.15</a:t>
            </a:r>
          </a:p>
        </p:txBody>
      </p:sp>
      <p:sp>
        <p:nvSpPr>
          <p:cNvPr id="39" name="テキスト ボックス 38">
            <a:extLst>
              <a:ext uri="{FF2B5EF4-FFF2-40B4-BE49-F238E27FC236}">
                <a16:creationId xmlns:a16="http://schemas.microsoft.com/office/drawing/2014/main" id="{885DEF82-61AB-EF82-1723-CD5CE5549686}"/>
              </a:ext>
            </a:extLst>
          </p:cNvPr>
          <p:cNvSpPr txBox="1"/>
          <p:nvPr/>
        </p:nvSpPr>
        <p:spPr>
          <a:xfrm>
            <a:off x="5446210" y="4561853"/>
            <a:ext cx="510441" cy="261610"/>
          </a:xfrm>
          <a:prstGeom prst="rect">
            <a:avLst/>
          </a:prstGeom>
          <a:noFill/>
        </p:spPr>
        <p:txBody>
          <a:bodyPr wrap="square" rtlCol="0">
            <a:spAutoFit/>
          </a:bodyPr>
          <a:lstStyle/>
          <a:p>
            <a:pPr algn="l"/>
            <a:r>
              <a:rPr lang="en-US" altLang="ja-JP" sz="1100" dirty="0">
                <a:solidFill>
                  <a:schemeClr val="bg1"/>
                </a:solidFill>
                <a:latin typeface="ＭＳ 明朝" panose="02020609040205080304" pitchFamily="17" charset="-128"/>
                <a:ea typeface="ＭＳ 明朝" panose="02020609040205080304" pitchFamily="17" charset="-128"/>
              </a:rPr>
              <a:t>470</a:t>
            </a:r>
          </a:p>
        </p:txBody>
      </p:sp>
      <p:sp>
        <p:nvSpPr>
          <p:cNvPr id="40" name="テキスト ボックス 39">
            <a:extLst>
              <a:ext uri="{FF2B5EF4-FFF2-40B4-BE49-F238E27FC236}">
                <a16:creationId xmlns:a16="http://schemas.microsoft.com/office/drawing/2014/main" id="{B486D38D-A61B-04F1-5568-456C08E78287}"/>
              </a:ext>
            </a:extLst>
          </p:cNvPr>
          <p:cNvSpPr txBox="1"/>
          <p:nvPr/>
        </p:nvSpPr>
        <p:spPr>
          <a:xfrm>
            <a:off x="10049219" y="3870485"/>
            <a:ext cx="347099" cy="261610"/>
          </a:xfrm>
          <a:prstGeom prst="rect">
            <a:avLst/>
          </a:prstGeom>
          <a:noFill/>
        </p:spPr>
        <p:txBody>
          <a:bodyPr wrap="square" rtlCol="0">
            <a:spAutoFit/>
          </a:bodyPr>
          <a:lstStyle/>
          <a:p>
            <a:pPr algn="l"/>
            <a:r>
              <a:rPr lang="ja-JP" altLang="en-US" sz="1100" dirty="0">
                <a:solidFill>
                  <a:schemeClr val="bg1"/>
                </a:solidFill>
                <a:latin typeface="ＭＳ 明朝" panose="02020609040205080304" pitchFamily="17" charset="-128"/>
                <a:ea typeface="ＭＳ 明朝" panose="02020609040205080304" pitchFamily="17" charset="-128"/>
              </a:rPr>
              <a:t>㎡</a:t>
            </a:r>
            <a:endParaRPr kumimoji="1" lang="ja-JP" altLang="en-US" sz="1100" dirty="0">
              <a:solidFill>
                <a:schemeClr val="bg1"/>
              </a:solidFill>
              <a:latin typeface="ＭＳ 明朝" panose="02020609040205080304" pitchFamily="17" charset="-128"/>
              <a:ea typeface="ＭＳ 明朝" panose="02020609040205080304" pitchFamily="17" charset="-128"/>
            </a:endParaRPr>
          </a:p>
        </p:txBody>
      </p:sp>
      <p:sp>
        <p:nvSpPr>
          <p:cNvPr id="41" name="テキスト ボックス 40">
            <a:extLst>
              <a:ext uri="{FF2B5EF4-FFF2-40B4-BE49-F238E27FC236}">
                <a16:creationId xmlns:a16="http://schemas.microsoft.com/office/drawing/2014/main" id="{000C9F24-A5AB-9F44-BB0D-344097841686}"/>
              </a:ext>
            </a:extLst>
          </p:cNvPr>
          <p:cNvSpPr txBox="1"/>
          <p:nvPr/>
        </p:nvSpPr>
        <p:spPr>
          <a:xfrm>
            <a:off x="10475863" y="3632273"/>
            <a:ext cx="510441" cy="261610"/>
          </a:xfrm>
          <a:prstGeom prst="rect">
            <a:avLst/>
          </a:prstGeom>
          <a:noFill/>
        </p:spPr>
        <p:txBody>
          <a:bodyPr wrap="square" rtlCol="0">
            <a:spAutoFit/>
          </a:bodyPr>
          <a:lstStyle/>
          <a:p>
            <a:pPr algn="l"/>
            <a:r>
              <a:rPr lang="en-US" altLang="ja-JP" sz="1100" dirty="0">
                <a:solidFill>
                  <a:schemeClr val="bg1"/>
                </a:solidFill>
                <a:latin typeface="ＭＳ 明朝" panose="02020609040205080304" pitchFamily="17" charset="-128"/>
                <a:ea typeface="ＭＳ 明朝" panose="02020609040205080304" pitchFamily="17" charset="-128"/>
              </a:rPr>
              <a:t>470</a:t>
            </a:r>
          </a:p>
        </p:txBody>
      </p:sp>
      <p:sp>
        <p:nvSpPr>
          <p:cNvPr id="42" name="テキスト ボックス 41">
            <a:extLst>
              <a:ext uri="{FF2B5EF4-FFF2-40B4-BE49-F238E27FC236}">
                <a16:creationId xmlns:a16="http://schemas.microsoft.com/office/drawing/2014/main" id="{825AA4ED-AC7E-ECA2-3843-B8F9CC81E4AC}"/>
              </a:ext>
            </a:extLst>
          </p:cNvPr>
          <p:cNvSpPr txBox="1"/>
          <p:nvPr/>
        </p:nvSpPr>
        <p:spPr>
          <a:xfrm>
            <a:off x="10479258" y="4039315"/>
            <a:ext cx="446142" cy="430887"/>
          </a:xfrm>
          <a:prstGeom prst="rect">
            <a:avLst/>
          </a:prstGeom>
          <a:noFill/>
        </p:spPr>
        <p:txBody>
          <a:bodyPr wrap="square" rtlCol="0">
            <a:spAutoFit/>
          </a:bodyPr>
          <a:lstStyle/>
          <a:p>
            <a:pPr algn="l"/>
            <a:r>
              <a:rPr lang="en-US" altLang="ja-JP" sz="1100" dirty="0">
                <a:solidFill>
                  <a:schemeClr val="bg1"/>
                </a:solidFill>
                <a:latin typeface="ＭＳ 明朝" panose="02020609040205080304" pitchFamily="17" charset="-128"/>
                <a:ea typeface="ＭＳ 明朝" panose="02020609040205080304" pitchFamily="17" charset="-128"/>
              </a:rPr>
              <a:t>400</a:t>
            </a:r>
          </a:p>
          <a:p>
            <a:pPr algn="l"/>
            <a:r>
              <a:rPr lang="en-US" altLang="ja-JP" sz="1100" dirty="0">
                <a:solidFill>
                  <a:schemeClr val="bg1"/>
                </a:solidFill>
                <a:latin typeface="ＭＳ 明朝" panose="02020609040205080304" pitchFamily="17" charset="-128"/>
                <a:ea typeface="ＭＳ 明朝" panose="02020609040205080304" pitchFamily="17" charset="-128"/>
              </a:rPr>
              <a:t> 70</a:t>
            </a:r>
          </a:p>
        </p:txBody>
      </p:sp>
      <p:sp>
        <p:nvSpPr>
          <p:cNvPr id="43" name="テキスト ボックス 42">
            <a:extLst>
              <a:ext uri="{FF2B5EF4-FFF2-40B4-BE49-F238E27FC236}">
                <a16:creationId xmlns:a16="http://schemas.microsoft.com/office/drawing/2014/main" id="{55B451B9-95A2-5DC0-D6C3-25A129ED9D04}"/>
              </a:ext>
            </a:extLst>
          </p:cNvPr>
          <p:cNvSpPr txBox="1"/>
          <p:nvPr/>
        </p:nvSpPr>
        <p:spPr>
          <a:xfrm>
            <a:off x="10475862" y="4563795"/>
            <a:ext cx="510441" cy="261610"/>
          </a:xfrm>
          <a:prstGeom prst="rect">
            <a:avLst/>
          </a:prstGeom>
          <a:noFill/>
        </p:spPr>
        <p:txBody>
          <a:bodyPr wrap="square" rtlCol="0">
            <a:spAutoFit/>
          </a:bodyPr>
          <a:lstStyle/>
          <a:p>
            <a:pPr algn="l"/>
            <a:r>
              <a:rPr lang="en-US" altLang="ja-JP" sz="1100" dirty="0">
                <a:solidFill>
                  <a:schemeClr val="bg1"/>
                </a:solidFill>
                <a:latin typeface="ＭＳ 明朝" panose="02020609040205080304" pitchFamily="17" charset="-128"/>
                <a:ea typeface="ＭＳ 明朝" panose="02020609040205080304" pitchFamily="17" charset="-128"/>
              </a:rPr>
              <a:t>470</a:t>
            </a:r>
          </a:p>
        </p:txBody>
      </p:sp>
      <p:sp>
        <p:nvSpPr>
          <p:cNvPr id="44" name="テキスト ボックス 43">
            <a:extLst>
              <a:ext uri="{FF2B5EF4-FFF2-40B4-BE49-F238E27FC236}">
                <a16:creationId xmlns:a16="http://schemas.microsoft.com/office/drawing/2014/main" id="{91BE4FD1-A2D9-18D9-B618-00D8856ACE70}"/>
              </a:ext>
            </a:extLst>
          </p:cNvPr>
          <p:cNvSpPr txBox="1"/>
          <p:nvPr/>
        </p:nvSpPr>
        <p:spPr>
          <a:xfrm>
            <a:off x="10454849" y="5942776"/>
            <a:ext cx="510441" cy="261610"/>
          </a:xfrm>
          <a:prstGeom prst="rect">
            <a:avLst/>
          </a:prstGeom>
          <a:noFill/>
        </p:spPr>
        <p:txBody>
          <a:bodyPr wrap="square" rtlCol="0">
            <a:spAutoFit/>
          </a:bodyPr>
          <a:lstStyle/>
          <a:p>
            <a:pPr algn="l"/>
            <a:r>
              <a:rPr lang="en-US" altLang="ja-JP" sz="1100" dirty="0">
                <a:solidFill>
                  <a:schemeClr val="bg1"/>
                </a:solidFill>
                <a:latin typeface="ＭＳ 明朝" panose="02020609040205080304" pitchFamily="17" charset="-128"/>
                <a:ea typeface="ＭＳ 明朝" panose="02020609040205080304" pitchFamily="17" charset="-128"/>
              </a:rPr>
              <a:t>470</a:t>
            </a:r>
          </a:p>
        </p:txBody>
      </p:sp>
      <p:sp>
        <p:nvSpPr>
          <p:cNvPr id="46" name="正方形/長方形 45">
            <a:extLst>
              <a:ext uri="{FF2B5EF4-FFF2-40B4-BE49-F238E27FC236}">
                <a16:creationId xmlns:a16="http://schemas.microsoft.com/office/drawing/2014/main" id="{C648C06D-6E03-CE42-2CD9-4B064A980CF3}"/>
              </a:ext>
            </a:extLst>
          </p:cNvPr>
          <p:cNvSpPr/>
          <p:nvPr/>
        </p:nvSpPr>
        <p:spPr>
          <a:xfrm>
            <a:off x="6425919" y="4370198"/>
            <a:ext cx="2263764" cy="32385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明朝" panose="02020609040205080304" pitchFamily="17" charset="-128"/>
                <a:ea typeface="ＭＳ 明朝" panose="02020609040205080304" pitchFamily="17" charset="-128"/>
              </a:rPr>
              <a:t>（　　　　　　　　　　　）</a:t>
            </a:r>
          </a:p>
        </p:txBody>
      </p:sp>
      <p:sp>
        <p:nvSpPr>
          <p:cNvPr id="45" name="テキスト ボックス 44">
            <a:extLst>
              <a:ext uri="{FF2B5EF4-FFF2-40B4-BE49-F238E27FC236}">
                <a16:creationId xmlns:a16="http://schemas.microsoft.com/office/drawing/2014/main" id="{17E73F5A-90C5-2ACF-ADB2-6E79E848A72C}"/>
              </a:ext>
            </a:extLst>
          </p:cNvPr>
          <p:cNvSpPr txBox="1"/>
          <p:nvPr/>
        </p:nvSpPr>
        <p:spPr>
          <a:xfrm>
            <a:off x="6640130" y="4407043"/>
            <a:ext cx="1912443" cy="276999"/>
          </a:xfrm>
          <a:prstGeom prst="rect">
            <a:avLst/>
          </a:prstGeom>
          <a:noFill/>
        </p:spPr>
        <p:txBody>
          <a:bodyPr wrap="square" rtlCol="0">
            <a:spAutoFit/>
          </a:bodyPr>
          <a:lstStyle/>
          <a:p>
            <a:pPr algn="l"/>
            <a:r>
              <a:rPr lang="ja-JP" altLang="en-US" sz="1200" dirty="0">
                <a:solidFill>
                  <a:schemeClr val="bg1"/>
                </a:solidFill>
                <a:latin typeface="ＭＳ 明朝" panose="02020609040205080304" pitchFamily="17" charset="-128"/>
                <a:ea typeface="ＭＳ 明朝" panose="02020609040205080304" pitchFamily="17" charset="-128"/>
              </a:rPr>
              <a:t>整地のみでも</a:t>
            </a:r>
            <a:r>
              <a:rPr kumimoji="1" lang="ja-JP" altLang="en-US" sz="1200" dirty="0">
                <a:solidFill>
                  <a:schemeClr val="bg1"/>
                </a:solidFill>
                <a:latin typeface="ＭＳ 明朝" panose="02020609040205080304" pitchFamily="17" charset="-128"/>
                <a:ea typeface="ＭＳ 明朝" panose="02020609040205080304" pitchFamily="17" charset="-128"/>
              </a:rPr>
              <a:t>記載する。</a:t>
            </a:r>
          </a:p>
        </p:txBody>
      </p:sp>
      <p:cxnSp>
        <p:nvCxnSpPr>
          <p:cNvPr id="48" name="直線コネクタ 47">
            <a:extLst>
              <a:ext uri="{FF2B5EF4-FFF2-40B4-BE49-F238E27FC236}">
                <a16:creationId xmlns:a16="http://schemas.microsoft.com/office/drawing/2014/main" id="{C35A72EE-2C72-53E0-34E8-14ECEE3284C5}"/>
              </a:ext>
            </a:extLst>
          </p:cNvPr>
          <p:cNvCxnSpPr/>
          <p:nvPr/>
        </p:nvCxnSpPr>
        <p:spPr>
          <a:xfrm>
            <a:off x="5882258" y="3870485"/>
            <a:ext cx="683912" cy="66163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9" name="テキスト ボックス 48">
            <a:extLst>
              <a:ext uri="{FF2B5EF4-FFF2-40B4-BE49-F238E27FC236}">
                <a16:creationId xmlns:a16="http://schemas.microsoft.com/office/drawing/2014/main" id="{6D360F54-E2AA-C2D1-2BB9-A3E2801F537E}"/>
              </a:ext>
            </a:extLst>
          </p:cNvPr>
          <p:cNvSpPr txBox="1"/>
          <p:nvPr/>
        </p:nvSpPr>
        <p:spPr>
          <a:xfrm>
            <a:off x="5470826" y="6231265"/>
            <a:ext cx="510441" cy="261610"/>
          </a:xfrm>
          <a:prstGeom prst="rect">
            <a:avLst/>
          </a:prstGeom>
          <a:noFill/>
        </p:spPr>
        <p:txBody>
          <a:bodyPr wrap="square" rtlCol="0">
            <a:spAutoFit/>
          </a:bodyPr>
          <a:lstStyle/>
          <a:p>
            <a:pPr algn="l"/>
            <a:r>
              <a:rPr lang="en-US" altLang="ja-JP" sz="1100" dirty="0">
                <a:solidFill>
                  <a:schemeClr val="bg1"/>
                </a:solidFill>
                <a:latin typeface="ＭＳ 明朝" panose="02020609040205080304" pitchFamily="17" charset="-128"/>
                <a:ea typeface="ＭＳ 明朝" panose="02020609040205080304" pitchFamily="17" charset="-128"/>
              </a:rPr>
              <a:t>470</a:t>
            </a:r>
          </a:p>
        </p:txBody>
      </p:sp>
      <p:sp>
        <p:nvSpPr>
          <p:cNvPr id="51" name="正方形/長方形 50">
            <a:extLst>
              <a:ext uri="{FF2B5EF4-FFF2-40B4-BE49-F238E27FC236}">
                <a16:creationId xmlns:a16="http://schemas.microsoft.com/office/drawing/2014/main" id="{86E33FB0-5B95-9902-A4CB-0A70D0D34378}"/>
              </a:ext>
            </a:extLst>
          </p:cNvPr>
          <p:cNvSpPr/>
          <p:nvPr/>
        </p:nvSpPr>
        <p:spPr>
          <a:xfrm>
            <a:off x="3408838" y="5569337"/>
            <a:ext cx="5836189" cy="32385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明朝" panose="02020609040205080304" pitchFamily="17" charset="-128"/>
                <a:ea typeface="ＭＳ 明朝" panose="02020609040205080304" pitchFamily="17" charset="-128"/>
              </a:rPr>
              <a:t>（　　　　　　　　　　　　　　　　　　　　　　　　　　　　　　　　　　）　　　　　　　　　　　　　　　　　　　　　　　　　　　</a:t>
            </a:r>
          </a:p>
        </p:txBody>
      </p:sp>
      <p:sp>
        <p:nvSpPr>
          <p:cNvPr id="50" name="テキスト ボックス 49">
            <a:extLst>
              <a:ext uri="{FF2B5EF4-FFF2-40B4-BE49-F238E27FC236}">
                <a16:creationId xmlns:a16="http://schemas.microsoft.com/office/drawing/2014/main" id="{4AD67FA1-526D-94FD-10BC-CCE0F06BB621}"/>
              </a:ext>
            </a:extLst>
          </p:cNvPr>
          <p:cNvSpPr txBox="1"/>
          <p:nvPr/>
        </p:nvSpPr>
        <p:spPr>
          <a:xfrm>
            <a:off x="3511601" y="5601085"/>
            <a:ext cx="5483593" cy="276999"/>
          </a:xfrm>
          <a:prstGeom prst="rect">
            <a:avLst/>
          </a:prstGeom>
          <a:noFill/>
        </p:spPr>
        <p:txBody>
          <a:bodyPr wrap="square" rtlCol="0">
            <a:spAutoFit/>
          </a:bodyPr>
          <a:lstStyle/>
          <a:p>
            <a:pPr algn="l"/>
            <a:r>
              <a:rPr lang="ja-JP" altLang="en-US" sz="1200" dirty="0">
                <a:solidFill>
                  <a:schemeClr val="bg1"/>
                </a:solidFill>
                <a:latin typeface="ＭＳ 明朝" panose="02020609040205080304" pitchFamily="17" charset="-128"/>
                <a:ea typeface="ＭＳ 明朝" panose="02020609040205080304" pitchFamily="17" charset="-128"/>
              </a:rPr>
              <a:t>（注）記載欄が不足の場合は「別添記載のとおり）とし、別添に記載する。</a:t>
            </a:r>
            <a:endParaRPr kumimoji="1" lang="ja-JP" altLang="en-US" sz="1200" dirty="0">
              <a:solidFill>
                <a:schemeClr val="bg1"/>
              </a:solidFill>
              <a:latin typeface="ＭＳ 明朝" panose="02020609040205080304" pitchFamily="17" charset="-128"/>
              <a:ea typeface="ＭＳ 明朝" panose="02020609040205080304" pitchFamily="17" charset="-128"/>
            </a:endParaRPr>
          </a:p>
        </p:txBody>
      </p:sp>
      <p:cxnSp>
        <p:nvCxnSpPr>
          <p:cNvPr id="53" name="直線コネクタ 52">
            <a:extLst>
              <a:ext uri="{FF2B5EF4-FFF2-40B4-BE49-F238E27FC236}">
                <a16:creationId xmlns:a16="http://schemas.microsoft.com/office/drawing/2014/main" id="{59017677-5813-6760-2D88-368CD295AC35}"/>
              </a:ext>
            </a:extLst>
          </p:cNvPr>
          <p:cNvCxnSpPr/>
          <p:nvPr/>
        </p:nvCxnSpPr>
        <p:spPr>
          <a:xfrm>
            <a:off x="3148187" y="4938640"/>
            <a:ext cx="433412" cy="72981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4" name="テキスト ボックス 53">
            <a:extLst>
              <a:ext uri="{FF2B5EF4-FFF2-40B4-BE49-F238E27FC236}">
                <a16:creationId xmlns:a16="http://schemas.microsoft.com/office/drawing/2014/main" id="{D341E62E-F4F5-475D-2641-D1E9126BFFD9}"/>
              </a:ext>
            </a:extLst>
          </p:cNvPr>
          <p:cNvSpPr txBox="1"/>
          <p:nvPr/>
        </p:nvSpPr>
        <p:spPr>
          <a:xfrm>
            <a:off x="10396318" y="6212253"/>
            <a:ext cx="510442" cy="261610"/>
          </a:xfrm>
          <a:prstGeom prst="rect">
            <a:avLst/>
          </a:prstGeom>
          <a:noFill/>
        </p:spPr>
        <p:txBody>
          <a:bodyPr wrap="square" rtlCol="0">
            <a:spAutoFit/>
          </a:bodyPr>
          <a:lstStyle/>
          <a:p>
            <a:pPr algn="l"/>
            <a:r>
              <a:rPr lang="en-US" altLang="ja-JP" sz="1100" dirty="0">
                <a:solidFill>
                  <a:schemeClr val="bg1"/>
                </a:solidFill>
                <a:latin typeface="ＭＳ 明朝" panose="02020609040205080304" pitchFamily="17" charset="-128"/>
                <a:ea typeface="ＭＳ 明朝" panose="02020609040205080304" pitchFamily="17" charset="-128"/>
              </a:rPr>
              <a:t>30.8</a:t>
            </a:r>
          </a:p>
        </p:txBody>
      </p:sp>
    </p:spTree>
    <p:extLst>
      <p:ext uri="{BB962C8B-B14F-4D97-AF65-F5344CB8AC3E}">
        <p14:creationId xmlns:p14="http://schemas.microsoft.com/office/powerpoint/2010/main" val="320689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1000"/>
                                        <p:tgtEl>
                                          <p:spTgt spid="18"/>
                                        </p:tgtEl>
                                      </p:cBhvr>
                                    </p:animEffect>
                                    <p:anim calcmode="lin" valueType="num">
                                      <p:cBhvr>
                                        <p:cTn id="36" dur="1000" fill="hold"/>
                                        <p:tgtEl>
                                          <p:spTgt spid="18"/>
                                        </p:tgtEl>
                                        <p:attrNameLst>
                                          <p:attrName>ppt_x</p:attrName>
                                        </p:attrNameLst>
                                      </p:cBhvr>
                                      <p:tavLst>
                                        <p:tav tm="0">
                                          <p:val>
                                            <p:strVal val="#ppt_x"/>
                                          </p:val>
                                        </p:tav>
                                        <p:tav tm="100000">
                                          <p:val>
                                            <p:strVal val="#ppt_x"/>
                                          </p:val>
                                        </p:tav>
                                      </p:tavLst>
                                    </p:anim>
                                    <p:anim calcmode="lin" valueType="num">
                                      <p:cBhvr>
                                        <p:cTn id="3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1000"/>
                                        <p:tgtEl>
                                          <p:spTgt spid="21"/>
                                        </p:tgtEl>
                                      </p:cBhvr>
                                    </p:animEffect>
                                    <p:anim calcmode="lin" valueType="num">
                                      <p:cBhvr>
                                        <p:cTn id="50" dur="1000" fill="hold"/>
                                        <p:tgtEl>
                                          <p:spTgt spid="21"/>
                                        </p:tgtEl>
                                        <p:attrNameLst>
                                          <p:attrName>ppt_x</p:attrName>
                                        </p:attrNameLst>
                                      </p:cBhvr>
                                      <p:tavLst>
                                        <p:tav tm="0">
                                          <p:val>
                                            <p:strVal val="#ppt_x"/>
                                          </p:val>
                                        </p:tav>
                                        <p:tav tm="100000">
                                          <p:val>
                                            <p:strVal val="#ppt_x"/>
                                          </p:val>
                                        </p:tav>
                                      </p:tavLst>
                                    </p:anim>
                                    <p:anim calcmode="lin" valueType="num">
                                      <p:cBhvr>
                                        <p:cTn id="5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1000"/>
                                        <p:tgtEl>
                                          <p:spTgt spid="20"/>
                                        </p:tgtEl>
                                      </p:cBhvr>
                                    </p:animEffect>
                                    <p:anim calcmode="lin" valueType="num">
                                      <p:cBhvr>
                                        <p:cTn id="57" dur="1000" fill="hold"/>
                                        <p:tgtEl>
                                          <p:spTgt spid="20"/>
                                        </p:tgtEl>
                                        <p:attrNameLst>
                                          <p:attrName>ppt_x</p:attrName>
                                        </p:attrNameLst>
                                      </p:cBhvr>
                                      <p:tavLst>
                                        <p:tav tm="0">
                                          <p:val>
                                            <p:strVal val="#ppt_x"/>
                                          </p:val>
                                        </p:tav>
                                        <p:tav tm="100000">
                                          <p:val>
                                            <p:strVal val="#ppt_x"/>
                                          </p:val>
                                        </p:tav>
                                      </p:tavLst>
                                    </p:anim>
                                    <p:anim calcmode="lin" valueType="num">
                                      <p:cBhvr>
                                        <p:cTn id="5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1000"/>
                                        <p:tgtEl>
                                          <p:spTgt spid="22"/>
                                        </p:tgtEl>
                                      </p:cBhvr>
                                    </p:animEffect>
                                    <p:anim calcmode="lin" valueType="num">
                                      <p:cBhvr>
                                        <p:cTn id="64" dur="1000" fill="hold"/>
                                        <p:tgtEl>
                                          <p:spTgt spid="22"/>
                                        </p:tgtEl>
                                        <p:attrNameLst>
                                          <p:attrName>ppt_x</p:attrName>
                                        </p:attrNameLst>
                                      </p:cBhvr>
                                      <p:tavLst>
                                        <p:tav tm="0">
                                          <p:val>
                                            <p:strVal val="#ppt_x"/>
                                          </p:val>
                                        </p:tav>
                                        <p:tav tm="100000">
                                          <p:val>
                                            <p:strVal val="#ppt_x"/>
                                          </p:val>
                                        </p:tav>
                                      </p:tavLst>
                                    </p:anim>
                                    <p:anim calcmode="lin" valueType="num">
                                      <p:cBhvr>
                                        <p:cTn id="6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fade">
                                      <p:cBhvr>
                                        <p:cTn id="70" dur="1000"/>
                                        <p:tgtEl>
                                          <p:spTgt spid="23"/>
                                        </p:tgtEl>
                                      </p:cBhvr>
                                    </p:animEffect>
                                    <p:anim calcmode="lin" valueType="num">
                                      <p:cBhvr>
                                        <p:cTn id="71" dur="1000" fill="hold"/>
                                        <p:tgtEl>
                                          <p:spTgt spid="23"/>
                                        </p:tgtEl>
                                        <p:attrNameLst>
                                          <p:attrName>ppt_x</p:attrName>
                                        </p:attrNameLst>
                                      </p:cBhvr>
                                      <p:tavLst>
                                        <p:tav tm="0">
                                          <p:val>
                                            <p:strVal val="#ppt_x"/>
                                          </p:val>
                                        </p:tav>
                                        <p:tav tm="100000">
                                          <p:val>
                                            <p:strVal val="#ppt_x"/>
                                          </p:val>
                                        </p:tav>
                                      </p:tavLst>
                                    </p:anim>
                                    <p:anim calcmode="lin" valueType="num">
                                      <p:cBhvr>
                                        <p:cTn id="7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fade">
                                      <p:cBhvr>
                                        <p:cTn id="77" dur="1000"/>
                                        <p:tgtEl>
                                          <p:spTgt spid="35"/>
                                        </p:tgtEl>
                                      </p:cBhvr>
                                    </p:animEffect>
                                    <p:anim calcmode="lin" valueType="num">
                                      <p:cBhvr>
                                        <p:cTn id="78" dur="1000" fill="hold"/>
                                        <p:tgtEl>
                                          <p:spTgt spid="35"/>
                                        </p:tgtEl>
                                        <p:attrNameLst>
                                          <p:attrName>ppt_x</p:attrName>
                                        </p:attrNameLst>
                                      </p:cBhvr>
                                      <p:tavLst>
                                        <p:tav tm="0">
                                          <p:val>
                                            <p:strVal val="#ppt_x"/>
                                          </p:val>
                                        </p:tav>
                                        <p:tav tm="100000">
                                          <p:val>
                                            <p:strVal val="#ppt_x"/>
                                          </p:val>
                                        </p:tav>
                                      </p:tavLst>
                                    </p:anim>
                                    <p:anim calcmode="lin" valueType="num">
                                      <p:cBhvr>
                                        <p:cTn id="7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45"/>
                                        </p:tgtEl>
                                        <p:attrNameLst>
                                          <p:attrName>style.visibility</p:attrName>
                                        </p:attrNameLst>
                                      </p:cBhvr>
                                      <p:to>
                                        <p:strVal val="visible"/>
                                      </p:to>
                                    </p:set>
                                    <p:animEffect transition="in" filter="fade">
                                      <p:cBhvr>
                                        <p:cTn id="84" dur="1000"/>
                                        <p:tgtEl>
                                          <p:spTgt spid="45"/>
                                        </p:tgtEl>
                                      </p:cBhvr>
                                    </p:animEffect>
                                    <p:anim calcmode="lin" valueType="num">
                                      <p:cBhvr>
                                        <p:cTn id="85" dur="1000" fill="hold"/>
                                        <p:tgtEl>
                                          <p:spTgt spid="45"/>
                                        </p:tgtEl>
                                        <p:attrNameLst>
                                          <p:attrName>ppt_x</p:attrName>
                                        </p:attrNameLst>
                                      </p:cBhvr>
                                      <p:tavLst>
                                        <p:tav tm="0">
                                          <p:val>
                                            <p:strVal val="#ppt_x"/>
                                          </p:val>
                                        </p:tav>
                                        <p:tav tm="100000">
                                          <p:val>
                                            <p:strVal val="#ppt_x"/>
                                          </p:val>
                                        </p:tav>
                                      </p:tavLst>
                                    </p:anim>
                                    <p:anim calcmode="lin" valueType="num">
                                      <p:cBhvr>
                                        <p:cTn id="86"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41"/>
                                        </p:tgtEl>
                                        <p:attrNameLst>
                                          <p:attrName>style.visibility</p:attrName>
                                        </p:attrNameLst>
                                      </p:cBhvr>
                                      <p:to>
                                        <p:strVal val="visible"/>
                                      </p:to>
                                    </p:set>
                                    <p:animEffect transition="in" filter="fade">
                                      <p:cBhvr>
                                        <p:cTn id="91" dur="1000"/>
                                        <p:tgtEl>
                                          <p:spTgt spid="41"/>
                                        </p:tgtEl>
                                      </p:cBhvr>
                                    </p:animEffect>
                                    <p:anim calcmode="lin" valueType="num">
                                      <p:cBhvr>
                                        <p:cTn id="92" dur="1000" fill="hold"/>
                                        <p:tgtEl>
                                          <p:spTgt spid="41"/>
                                        </p:tgtEl>
                                        <p:attrNameLst>
                                          <p:attrName>ppt_x</p:attrName>
                                        </p:attrNameLst>
                                      </p:cBhvr>
                                      <p:tavLst>
                                        <p:tav tm="0">
                                          <p:val>
                                            <p:strVal val="#ppt_x"/>
                                          </p:val>
                                        </p:tav>
                                        <p:tav tm="100000">
                                          <p:val>
                                            <p:strVal val="#ppt_x"/>
                                          </p:val>
                                        </p:tav>
                                      </p:tavLst>
                                    </p:anim>
                                    <p:anim calcmode="lin" valueType="num">
                                      <p:cBhvr>
                                        <p:cTn id="93"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8"/>
                                        </p:tgtEl>
                                        <p:attrNameLst>
                                          <p:attrName>style.visibility</p:attrName>
                                        </p:attrNameLst>
                                      </p:cBhvr>
                                      <p:to>
                                        <p:strVal val="visible"/>
                                      </p:to>
                                    </p:set>
                                    <p:animEffect transition="in" filter="fade">
                                      <p:cBhvr>
                                        <p:cTn id="98" dur="1000"/>
                                        <p:tgtEl>
                                          <p:spTgt spid="8"/>
                                        </p:tgtEl>
                                      </p:cBhvr>
                                    </p:animEffect>
                                    <p:anim calcmode="lin" valueType="num">
                                      <p:cBhvr>
                                        <p:cTn id="99" dur="1000" fill="hold"/>
                                        <p:tgtEl>
                                          <p:spTgt spid="8"/>
                                        </p:tgtEl>
                                        <p:attrNameLst>
                                          <p:attrName>ppt_x</p:attrName>
                                        </p:attrNameLst>
                                      </p:cBhvr>
                                      <p:tavLst>
                                        <p:tav tm="0">
                                          <p:val>
                                            <p:strVal val="#ppt_x"/>
                                          </p:val>
                                        </p:tav>
                                        <p:tav tm="100000">
                                          <p:val>
                                            <p:strVal val="#ppt_x"/>
                                          </p:val>
                                        </p:tav>
                                      </p:tavLst>
                                    </p:anim>
                                    <p:anim calcmode="lin" valueType="num">
                                      <p:cBhvr>
                                        <p:cTn id="10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24"/>
                                        </p:tgtEl>
                                        <p:attrNameLst>
                                          <p:attrName>style.visibility</p:attrName>
                                        </p:attrNameLst>
                                      </p:cBhvr>
                                      <p:to>
                                        <p:strVal val="visible"/>
                                      </p:to>
                                    </p:set>
                                    <p:animEffect transition="in" filter="fade">
                                      <p:cBhvr>
                                        <p:cTn id="105" dur="1000"/>
                                        <p:tgtEl>
                                          <p:spTgt spid="24"/>
                                        </p:tgtEl>
                                      </p:cBhvr>
                                    </p:animEffect>
                                    <p:anim calcmode="lin" valueType="num">
                                      <p:cBhvr>
                                        <p:cTn id="106" dur="1000" fill="hold"/>
                                        <p:tgtEl>
                                          <p:spTgt spid="24"/>
                                        </p:tgtEl>
                                        <p:attrNameLst>
                                          <p:attrName>ppt_x</p:attrName>
                                        </p:attrNameLst>
                                      </p:cBhvr>
                                      <p:tavLst>
                                        <p:tav tm="0">
                                          <p:val>
                                            <p:strVal val="#ppt_x"/>
                                          </p:val>
                                        </p:tav>
                                        <p:tav tm="100000">
                                          <p:val>
                                            <p:strVal val="#ppt_x"/>
                                          </p:val>
                                        </p:tav>
                                      </p:tavLst>
                                    </p:anim>
                                    <p:anim calcmode="lin" valueType="num">
                                      <p:cBhvr>
                                        <p:cTn id="10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grpId="0" nodeType="clickEffect">
                                  <p:stCondLst>
                                    <p:cond delay="0"/>
                                  </p:stCondLst>
                                  <p:childTnLst>
                                    <p:set>
                                      <p:cBhvr>
                                        <p:cTn id="111" dur="1" fill="hold">
                                          <p:stCondLst>
                                            <p:cond delay="0"/>
                                          </p:stCondLst>
                                        </p:cTn>
                                        <p:tgtEl>
                                          <p:spTgt spid="25"/>
                                        </p:tgtEl>
                                        <p:attrNameLst>
                                          <p:attrName>style.visibility</p:attrName>
                                        </p:attrNameLst>
                                      </p:cBhvr>
                                      <p:to>
                                        <p:strVal val="visible"/>
                                      </p:to>
                                    </p:set>
                                    <p:animEffect transition="in" filter="fade">
                                      <p:cBhvr>
                                        <p:cTn id="112" dur="1000"/>
                                        <p:tgtEl>
                                          <p:spTgt spid="25"/>
                                        </p:tgtEl>
                                      </p:cBhvr>
                                    </p:animEffect>
                                    <p:anim calcmode="lin" valueType="num">
                                      <p:cBhvr>
                                        <p:cTn id="113" dur="1000" fill="hold"/>
                                        <p:tgtEl>
                                          <p:spTgt spid="25"/>
                                        </p:tgtEl>
                                        <p:attrNameLst>
                                          <p:attrName>ppt_x</p:attrName>
                                        </p:attrNameLst>
                                      </p:cBhvr>
                                      <p:tavLst>
                                        <p:tav tm="0">
                                          <p:val>
                                            <p:strVal val="#ppt_x"/>
                                          </p:val>
                                        </p:tav>
                                        <p:tav tm="100000">
                                          <p:val>
                                            <p:strVal val="#ppt_x"/>
                                          </p:val>
                                        </p:tav>
                                      </p:tavLst>
                                    </p:anim>
                                    <p:anim calcmode="lin" valueType="num">
                                      <p:cBhvr>
                                        <p:cTn id="1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grpId="0" nodeType="clickEffect">
                                  <p:stCondLst>
                                    <p:cond delay="0"/>
                                  </p:stCondLst>
                                  <p:childTnLst>
                                    <p:set>
                                      <p:cBhvr>
                                        <p:cTn id="118" dur="1" fill="hold">
                                          <p:stCondLst>
                                            <p:cond delay="0"/>
                                          </p:stCondLst>
                                        </p:cTn>
                                        <p:tgtEl>
                                          <p:spTgt spid="26"/>
                                        </p:tgtEl>
                                        <p:attrNameLst>
                                          <p:attrName>style.visibility</p:attrName>
                                        </p:attrNameLst>
                                      </p:cBhvr>
                                      <p:to>
                                        <p:strVal val="visible"/>
                                      </p:to>
                                    </p:set>
                                    <p:animEffect transition="in" filter="fade">
                                      <p:cBhvr>
                                        <p:cTn id="119" dur="1000"/>
                                        <p:tgtEl>
                                          <p:spTgt spid="26"/>
                                        </p:tgtEl>
                                      </p:cBhvr>
                                    </p:animEffect>
                                    <p:anim calcmode="lin" valueType="num">
                                      <p:cBhvr>
                                        <p:cTn id="120" dur="1000" fill="hold"/>
                                        <p:tgtEl>
                                          <p:spTgt spid="26"/>
                                        </p:tgtEl>
                                        <p:attrNameLst>
                                          <p:attrName>ppt_x</p:attrName>
                                        </p:attrNameLst>
                                      </p:cBhvr>
                                      <p:tavLst>
                                        <p:tav tm="0">
                                          <p:val>
                                            <p:strVal val="#ppt_x"/>
                                          </p:val>
                                        </p:tav>
                                        <p:tav tm="100000">
                                          <p:val>
                                            <p:strVal val="#ppt_x"/>
                                          </p:val>
                                        </p:tav>
                                      </p:tavLst>
                                    </p:anim>
                                    <p:anim calcmode="lin" valueType="num">
                                      <p:cBhvr>
                                        <p:cTn id="12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42" presetClass="entr" presetSubtype="0" fill="hold" grpId="0" nodeType="clickEffect">
                                  <p:stCondLst>
                                    <p:cond delay="0"/>
                                  </p:stCondLst>
                                  <p:childTnLst>
                                    <p:set>
                                      <p:cBhvr>
                                        <p:cTn id="125" dur="1" fill="hold">
                                          <p:stCondLst>
                                            <p:cond delay="0"/>
                                          </p:stCondLst>
                                        </p:cTn>
                                        <p:tgtEl>
                                          <p:spTgt spid="27"/>
                                        </p:tgtEl>
                                        <p:attrNameLst>
                                          <p:attrName>style.visibility</p:attrName>
                                        </p:attrNameLst>
                                      </p:cBhvr>
                                      <p:to>
                                        <p:strVal val="visible"/>
                                      </p:to>
                                    </p:set>
                                    <p:animEffect transition="in" filter="fade">
                                      <p:cBhvr>
                                        <p:cTn id="126" dur="1000"/>
                                        <p:tgtEl>
                                          <p:spTgt spid="27"/>
                                        </p:tgtEl>
                                      </p:cBhvr>
                                    </p:animEffect>
                                    <p:anim calcmode="lin" valueType="num">
                                      <p:cBhvr>
                                        <p:cTn id="127" dur="1000" fill="hold"/>
                                        <p:tgtEl>
                                          <p:spTgt spid="27"/>
                                        </p:tgtEl>
                                        <p:attrNameLst>
                                          <p:attrName>ppt_x</p:attrName>
                                        </p:attrNameLst>
                                      </p:cBhvr>
                                      <p:tavLst>
                                        <p:tav tm="0">
                                          <p:val>
                                            <p:strVal val="#ppt_x"/>
                                          </p:val>
                                        </p:tav>
                                        <p:tav tm="100000">
                                          <p:val>
                                            <p:strVal val="#ppt_x"/>
                                          </p:val>
                                        </p:tav>
                                      </p:tavLst>
                                    </p:anim>
                                    <p:anim calcmode="lin" valueType="num">
                                      <p:cBhvr>
                                        <p:cTn id="12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42" presetClass="entr" presetSubtype="0" fill="hold" grpId="0" nodeType="clickEffect">
                                  <p:stCondLst>
                                    <p:cond delay="0"/>
                                  </p:stCondLst>
                                  <p:childTnLst>
                                    <p:set>
                                      <p:cBhvr>
                                        <p:cTn id="132" dur="1" fill="hold">
                                          <p:stCondLst>
                                            <p:cond delay="0"/>
                                          </p:stCondLst>
                                        </p:cTn>
                                        <p:tgtEl>
                                          <p:spTgt spid="32"/>
                                        </p:tgtEl>
                                        <p:attrNameLst>
                                          <p:attrName>style.visibility</p:attrName>
                                        </p:attrNameLst>
                                      </p:cBhvr>
                                      <p:to>
                                        <p:strVal val="visible"/>
                                      </p:to>
                                    </p:set>
                                    <p:animEffect transition="in" filter="fade">
                                      <p:cBhvr>
                                        <p:cTn id="133" dur="1000"/>
                                        <p:tgtEl>
                                          <p:spTgt spid="32"/>
                                        </p:tgtEl>
                                      </p:cBhvr>
                                    </p:animEffect>
                                    <p:anim calcmode="lin" valueType="num">
                                      <p:cBhvr>
                                        <p:cTn id="134" dur="1000" fill="hold"/>
                                        <p:tgtEl>
                                          <p:spTgt spid="32"/>
                                        </p:tgtEl>
                                        <p:attrNameLst>
                                          <p:attrName>ppt_x</p:attrName>
                                        </p:attrNameLst>
                                      </p:cBhvr>
                                      <p:tavLst>
                                        <p:tav tm="0">
                                          <p:val>
                                            <p:strVal val="#ppt_x"/>
                                          </p:val>
                                        </p:tav>
                                        <p:tav tm="100000">
                                          <p:val>
                                            <p:strVal val="#ppt_x"/>
                                          </p:val>
                                        </p:tav>
                                      </p:tavLst>
                                    </p:anim>
                                    <p:anim calcmode="lin" valueType="num">
                                      <p:cBhvr>
                                        <p:cTn id="13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42" presetClass="entr" presetSubtype="0" fill="hold" grpId="0" nodeType="clickEffect">
                                  <p:stCondLst>
                                    <p:cond delay="0"/>
                                  </p:stCondLst>
                                  <p:childTnLst>
                                    <p:set>
                                      <p:cBhvr>
                                        <p:cTn id="139" dur="1" fill="hold">
                                          <p:stCondLst>
                                            <p:cond delay="0"/>
                                          </p:stCondLst>
                                        </p:cTn>
                                        <p:tgtEl>
                                          <p:spTgt spid="40"/>
                                        </p:tgtEl>
                                        <p:attrNameLst>
                                          <p:attrName>style.visibility</p:attrName>
                                        </p:attrNameLst>
                                      </p:cBhvr>
                                      <p:to>
                                        <p:strVal val="visible"/>
                                      </p:to>
                                    </p:set>
                                    <p:animEffect transition="in" filter="fade">
                                      <p:cBhvr>
                                        <p:cTn id="140" dur="1000"/>
                                        <p:tgtEl>
                                          <p:spTgt spid="40"/>
                                        </p:tgtEl>
                                      </p:cBhvr>
                                    </p:animEffect>
                                    <p:anim calcmode="lin" valueType="num">
                                      <p:cBhvr>
                                        <p:cTn id="141" dur="1000" fill="hold"/>
                                        <p:tgtEl>
                                          <p:spTgt spid="40"/>
                                        </p:tgtEl>
                                        <p:attrNameLst>
                                          <p:attrName>ppt_x</p:attrName>
                                        </p:attrNameLst>
                                      </p:cBhvr>
                                      <p:tavLst>
                                        <p:tav tm="0">
                                          <p:val>
                                            <p:strVal val="#ppt_x"/>
                                          </p:val>
                                        </p:tav>
                                        <p:tav tm="100000">
                                          <p:val>
                                            <p:strVal val="#ppt_x"/>
                                          </p:val>
                                        </p:tav>
                                      </p:tavLst>
                                    </p:anim>
                                    <p:anim calcmode="lin" valueType="num">
                                      <p:cBhvr>
                                        <p:cTn id="142"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42" presetClass="entr" presetSubtype="0" fill="hold" grpId="0" nodeType="clickEffect">
                                  <p:stCondLst>
                                    <p:cond delay="0"/>
                                  </p:stCondLst>
                                  <p:childTnLst>
                                    <p:set>
                                      <p:cBhvr>
                                        <p:cTn id="146" dur="1" fill="hold">
                                          <p:stCondLst>
                                            <p:cond delay="0"/>
                                          </p:stCondLst>
                                        </p:cTn>
                                        <p:tgtEl>
                                          <p:spTgt spid="33"/>
                                        </p:tgtEl>
                                        <p:attrNameLst>
                                          <p:attrName>style.visibility</p:attrName>
                                        </p:attrNameLst>
                                      </p:cBhvr>
                                      <p:to>
                                        <p:strVal val="visible"/>
                                      </p:to>
                                    </p:set>
                                    <p:animEffect transition="in" filter="fade">
                                      <p:cBhvr>
                                        <p:cTn id="147" dur="1000"/>
                                        <p:tgtEl>
                                          <p:spTgt spid="33"/>
                                        </p:tgtEl>
                                      </p:cBhvr>
                                    </p:animEffect>
                                    <p:anim calcmode="lin" valueType="num">
                                      <p:cBhvr>
                                        <p:cTn id="148" dur="1000" fill="hold"/>
                                        <p:tgtEl>
                                          <p:spTgt spid="33"/>
                                        </p:tgtEl>
                                        <p:attrNameLst>
                                          <p:attrName>ppt_x</p:attrName>
                                        </p:attrNameLst>
                                      </p:cBhvr>
                                      <p:tavLst>
                                        <p:tav tm="0">
                                          <p:val>
                                            <p:strVal val="#ppt_x"/>
                                          </p:val>
                                        </p:tav>
                                        <p:tav tm="100000">
                                          <p:val>
                                            <p:strVal val="#ppt_x"/>
                                          </p:val>
                                        </p:tav>
                                      </p:tavLst>
                                    </p:anim>
                                    <p:anim calcmode="lin" valueType="num">
                                      <p:cBhvr>
                                        <p:cTn id="14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42" presetClass="entr" presetSubtype="0" fill="hold" grpId="0" nodeType="clickEffect">
                                  <p:stCondLst>
                                    <p:cond delay="0"/>
                                  </p:stCondLst>
                                  <p:childTnLst>
                                    <p:set>
                                      <p:cBhvr>
                                        <p:cTn id="153" dur="1" fill="hold">
                                          <p:stCondLst>
                                            <p:cond delay="0"/>
                                          </p:stCondLst>
                                        </p:cTn>
                                        <p:tgtEl>
                                          <p:spTgt spid="42"/>
                                        </p:tgtEl>
                                        <p:attrNameLst>
                                          <p:attrName>style.visibility</p:attrName>
                                        </p:attrNameLst>
                                      </p:cBhvr>
                                      <p:to>
                                        <p:strVal val="visible"/>
                                      </p:to>
                                    </p:set>
                                    <p:animEffect transition="in" filter="fade">
                                      <p:cBhvr>
                                        <p:cTn id="154" dur="1000"/>
                                        <p:tgtEl>
                                          <p:spTgt spid="42"/>
                                        </p:tgtEl>
                                      </p:cBhvr>
                                    </p:animEffect>
                                    <p:anim calcmode="lin" valueType="num">
                                      <p:cBhvr>
                                        <p:cTn id="155" dur="1000" fill="hold"/>
                                        <p:tgtEl>
                                          <p:spTgt spid="42"/>
                                        </p:tgtEl>
                                        <p:attrNameLst>
                                          <p:attrName>ppt_x</p:attrName>
                                        </p:attrNameLst>
                                      </p:cBhvr>
                                      <p:tavLst>
                                        <p:tav tm="0">
                                          <p:val>
                                            <p:strVal val="#ppt_x"/>
                                          </p:val>
                                        </p:tav>
                                        <p:tav tm="100000">
                                          <p:val>
                                            <p:strVal val="#ppt_x"/>
                                          </p:val>
                                        </p:tav>
                                      </p:tavLst>
                                    </p:anim>
                                    <p:anim calcmode="lin" valueType="num">
                                      <p:cBhvr>
                                        <p:cTn id="156"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7" fill="hold">
                      <p:stCondLst>
                        <p:cond delay="indefinite"/>
                      </p:stCondLst>
                      <p:childTnLst>
                        <p:par>
                          <p:cTn id="158" fill="hold">
                            <p:stCondLst>
                              <p:cond delay="0"/>
                            </p:stCondLst>
                            <p:childTnLst>
                              <p:par>
                                <p:cTn id="159" presetID="42" presetClass="entr" presetSubtype="0" fill="hold" grpId="0" nodeType="clickEffect">
                                  <p:stCondLst>
                                    <p:cond delay="0"/>
                                  </p:stCondLst>
                                  <p:childTnLst>
                                    <p:set>
                                      <p:cBhvr>
                                        <p:cTn id="160" dur="1" fill="hold">
                                          <p:stCondLst>
                                            <p:cond delay="0"/>
                                          </p:stCondLst>
                                        </p:cTn>
                                        <p:tgtEl>
                                          <p:spTgt spid="28"/>
                                        </p:tgtEl>
                                        <p:attrNameLst>
                                          <p:attrName>style.visibility</p:attrName>
                                        </p:attrNameLst>
                                      </p:cBhvr>
                                      <p:to>
                                        <p:strVal val="visible"/>
                                      </p:to>
                                    </p:set>
                                    <p:animEffect transition="in" filter="fade">
                                      <p:cBhvr>
                                        <p:cTn id="161" dur="1000"/>
                                        <p:tgtEl>
                                          <p:spTgt spid="28"/>
                                        </p:tgtEl>
                                      </p:cBhvr>
                                    </p:animEffect>
                                    <p:anim calcmode="lin" valueType="num">
                                      <p:cBhvr>
                                        <p:cTn id="162" dur="1000" fill="hold"/>
                                        <p:tgtEl>
                                          <p:spTgt spid="28"/>
                                        </p:tgtEl>
                                        <p:attrNameLst>
                                          <p:attrName>ppt_x</p:attrName>
                                        </p:attrNameLst>
                                      </p:cBhvr>
                                      <p:tavLst>
                                        <p:tav tm="0">
                                          <p:val>
                                            <p:strVal val="#ppt_x"/>
                                          </p:val>
                                        </p:tav>
                                        <p:tav tm="100000">
                                          <p:val>
                                            <p:strVal val="#ppt_x"/>
                                          </p:val>
                                        </p:tav>
                                      </p:tavLst>
                                    </p:anim>
                                    <p:anim calcmode="lin" valueType="num">
                                      <p:cBhvr>
                                        <p:cTn id="16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64" fill="hold">
                      <p:stCondLst>
                        <p:cond delay="indefinite"/>
                      </p:stCondLst>
                      <p:childTnLst>
                        <p:par>
                          <p:cTn id="165" fill="hold">
                            <p:stCondLst>
                              <p:cond delay="0"/>
                            </p:stCondLst>
                            <p:childTnLst>
                              <p:par>
                                <p:cTn id="166" presetID="42" presetClass="entr" presetSubtype="0" fill="hold" grpId="0" nodeType="clickEffect">
                                  <p:stCondLst>
                                    <p:cond delay="0"/>
                                  </p:stCondLst>
                                  <p:childTnLst>
                                    <p:set>
                                      <p:cBhvr>
                                        <p:cTn id="167" dur="1" fill="hold">
                                          <p:stCondLst>
                                            <p:cond delay="0"/>
                                          </p:stCondLst>
                                        </p:cTn>
                                        <p:tgtEl>
                                          <p:spTgt spid="34"/>
                                        </p:tgtEl>
                                        <p:attrNameLst>
                                          <p:attrName>style.visibility</p:attrName>
                                        </p:attrNameLst>
                                      </p:cBhvr>
                                      <p:to>
                                        <p:strVal val="visible"/>
                                      </p:to>
                                    </p:set>
                                    <p:animEffect transition="in" filter="fade">
                                      <p:cBhvr>
                                        <p:cTn id="168" dur="1000"/>
                                        <p:tgtEl>
                                          <p:spTgt spid="34"/>
                                        </p:tgtEl>
                                      </p:cBhvr>
                                    </p:animEffect>
                                    <p:anim calcmode="lin" valueType="num">
                                      <p:cBhvr>
                                        <p:cTn id="169" dur="1000" fill="hold"/>
                                        <p:tgtEl>
                                          <p:spTgt spid="34"/>
                                        </p:tgtEl>
                                        <p:attrNameLst>
                                          <p:attrName>ppt_x</p:attrName>
                                        </p:attrNameLst>
                                      </p:cBhvr>
                                      <p:tavLst>
                                        <p:tav tm="0">
                                          <p:val>
                                            <p:strVal val="#ppt_x"/>
                                          </p:val>
                                        </p:tav>
                                        <p:tav tm="100000">
                                          <p:val>
                                            <p:strVal val="#ppt_x"/>
                                          </p:val>
                                        </p:tav>
                                      </p:tavLst>
                                    </p:anim>
                                    <p:anim calcmode="lin" valueType="num">
                                      <p:cBhvr>
                                        <p:cTn id="17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71" fill="hold">
                      <p:stCondLst>
                        <p:cond delay="indefinite"/>
                      </p:stCondLst>
                      <p:childTnLst>
                        <p:par>
                          <p:cTn id="172" fill="hold">
                            <p:stCondLst>
                              <p:cond delay="0"/>
                            </p:stCondLst>
                            <p:childTnLst>
                              <p:par>
                                <p:cTn id="173" presetID="42" presetClass="entr" presetSubtype="0" fill="hold" grpId="0" nodeType="clickEffect">
                                  <p:stCondLst>
                                    <p:cond delay="0"/>
                                  </p:stCondLst>
                                  <p:childTnLst>
                                    <p:set>
                                      <p:cBhvr>
                                        <p:cTn id="174" dur="1" fill="hold">
                                          <p:stCondLst>
                                            <p:cond delay="0"/>
                                          </p:stCondLst>
                                        </p:cTn>
                                        <p:tgtEl>
                                          <p:spTgt spid="39"/>
                                        </p:tgtEl>
                                        <p:attrNameLst>
                                          <p:attrName>style.visibility</p:attrName>
                                        </p:attrNameLst>
                                      </p:cBhvr>
                                      <p:to>
                                        <p:strVal val="visible"/>
                                      </p:to>
                                    </p:set>
                                    <p:animEffect transition="in" filter="fade">
                                      <p:cBhvr>
                                        <p:cTn id="175" dur="1000"/>
                                        <p:tgtEl>
                                          <p:spTgt spid="39"/>
                                        </p:tgtEl>
                                      </p:cBhvr>
                                    </p:animEffect>
                                    <p:anim calcmode="lin" valueType="num">
                                      <p:cBhvr>
                                        <p:cTn id="176" dur="1000" fill="hold"/>
                                        <p:tgtEl>
                                          <p:spTgt spid="39"/>
                                        </p:tgtEl>
                                        <p:attrNameLst>
                                          <p:attrName>ppt_x</p:attrName>
                                        </p:attrNameLst>
                                      </p:cBhvr>
                                      <p:tavLst>
                                        <p:tav tm="0">
                                          <p:val>
                                            <p:strVal val="#ppt_x"/>
                                          </p:val>
                                        </p:tav>
                                        <p:tav tm="100000">
                                          <p:val>
                                            <p:strVal val="#ppt_x"/>
                                          </p:val>
                                        </p:tav>
                                      </p:tavLst>
                                    </p:anim>
                                    <p:anim calcmode="lin" valueType="num">
                                      <p:cBhvr>
                                        <p:cTn id="177"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78" fill="hold">
                      <p:stCondLst>
                        <p:cond delay="indefinite"/>
                      </p:stCondLst>
                      <p:childTnLst>
                        <p:par>
                          <p:cTn id="179" fill="hold">
                            <p:stCondLst>
                              <p:cond delay="0"/>
                            </p:stCondLst>
                            <p:childTnLst>
                              <p:par>
                                <p:cTn id="180" presetID="42" presetClass="entr" presetSubtype="0" fill="hold" grpId="0" nodeType="clickEffect">
                                  <p:stCondLst>
                                    <p:cond delay="0"/>
                                  </p:stCondLst>
                                  <p:childTnLst>
                                    <p:set>
                                      <p:cBhvr>
                                        <p:cTn id="181" dur="1" fill="hold">
                                          <p:stCondLst>
                                            <p:cond delay="0"/>
                                          </p:stCondLst>
                                        </p:cTn>
                                        <p:tgtEl>
                                          <p:spTgt spid="31"/>
                                        </p:tgtEl>
                                        <p:attrNameLst>
                                          <p:attrName>style.visibility</p:attrName>
                                        </p:attrNameLst>
                                      </p:cBhvr>
                                      <p:to>
                                        <p:strVal val="visible"/>
                                      </p:to>
                                    </p:set>
                                    <p:animEffect transition="in" filter="fade">
                                      <p:cBhvr>
                                        <p:cTn id="182" dur="1000"/>
                                        <p:tgtEl>
                                          <p:spTgt spid="31"/>
                                        </p:tgtEl>
                                      </p:cBhvr>
                                    </p:animEffect>
                                    <p:anim calcmode="lin" valueType="num">
                                      <p:cBhvr>
                                        <p:cTn id="183" dur="1000" fill="hold"/>
                                        <p:tgtEl>
                                          <p:spTgt spid="31"/>
                                        </p:tgtEl>
                                        <p:attrNameLst>
                                          <p:attrName>ppt_x</p:attrName>
                                        </p:attrNameLst>
                                      </p:cBhvr>
                                      <p:tavLst>
                                        <p:tav tm="0">
                                          <p:val>
                                            <p:strVal val="#ppt_x"/>
                                          </p:val>
                                        </p:tav>
                                        <p:tav tm="100000">
                                          <p:val>
                                            <p:strVal val="#ppt_x"/>
                                          </p:val>
                                        </p:tav>
                                      </p:tavLst>
                                    </p:anim>
                                    <p:anim calcmode="lin" valueType="num">
                                      <p:cBhvr>
                                        <p:cTn id="18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85" fill="hold">
                      <p:stCondLst>
                        <p:cond delay="indefinite"/>
                      </p:stCondLst>
                      <p:childTnLst>
                        <p:par>
                          <p:cTn id="186" fill="hold">
                            <p:stCondLst>
                              <p:cond delay="0"/>
                            </p:stCondLst>
                            <p:childTnLst>
                              <p:par>
                                <p:cTn id="187" presetID="42" presetClass="entr" presetSubtype="0" fill="hold" grpId="0" nodeType="clickEffect">
                                  <p:stCondLst>
                                    <p:cond delay="0"/>
                                  </p:stCondLst>
                                  <p:childTnLst>
                                    <p:set>
                                      <p:cBhvr>
                                        <p:cTn id="188" dur="1" fill="hold">
                                          <p:stCondLst>
                                            <p:cond delay="0"/>
                                          </p:stCondLst>
                                        </p:cTn>
                                        <p:tgtEl>
                                          <p:spTgt spid="36"/>
                                        </p:tgtEl>
                                        <p:attrNameLst>
                                          <p:attrName>style.visibility</p:attrName>
                                        </p:attrNameLst>
                                      </p:cBhvr>
                                      <p:to>
                                        <p:strVal val="visible"/>
                                      </p:to>
                                    </p:set>
                                    <p:animEffect transition="in" filter="fade">
                                      <p:cBhvr>
                                        <p:cTn id="189" dur="1000"/>
                                        <p:tgtEl>
                                          <p:spTgt spid="36"/>
                                        </p:tgtEl>
                                      </p:cBhvr>
                                    </p:animEffect>
                                    <p:anim calcmode="lin" valueType="num">
                                      <p:cBhvr>
                                        <p:cTn id="190" dur="1000" fill="hold"/>
                                        <p:tgtEl>
                                          <p:spTgt spid="36"/>
                                        </p:tgtEl>
                                        <p:attrNameLst>
                                          <p:attrName>ppt_x</p:attrName>
                                        </p:attrNameLst>
                                      </p:cBhvr>
                                      <p:tavLst>
                                        <p:tav tm="0">
                                          <p:val>
                                            <p:strVal val="#ppt_x"/>
                                          </p:val>
                                        </p:tav>
                                        <p:tav tm="100000">
                                          <p:val>
                                            <p:strVal val="#ppt_x"/>
                                          </p:val>
                                        </p:tav>
                                      </p:tavLst>
                                    </p:anim>
                                    <p:anim calcmode="lin" valueType="num">
                                      <p:cBhvr>
                                        <p:cTn id="191"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92" fill="hold">
                      <p:stCondLst>
                        <p:cond delay="indefinite"/>
                      </p:stCondLst>
                      <p:childTnLst>
                        <p:par>
                          <p:cTn id="193" fill="hold">
                            <p:stCondLst>
                              <p:cond delay="0"/>
                            </p:stCondLst>
                            <p:childTnLst>
                              <p:par>
                                <p:cTn id="194" presetID="42" presetClass="entr" presetSubtype="0" fill="hold" grpId="0" nodeType="clickEffect">
                                  <p:stCondLst>
                                    <p:cond delay="0"/>
                                  </p:stCondLst>
                                  <p:childTnLst>
                                    <p:set>
                                      <p:cBhvr>
                                        <p:cTn id="195" dur="1" fill="hold">
                                          <p:stCondLst>
                                            <p:cond delay="0"/>
                                          </p:stCondLst>
                                        </p:cTn>
                                        <p:tgtEl>
                                          <p:spTgt spid="43"/>
                                        </p:tgtEl>
                                        <p:attrNameLst>
                                          <p:attrName>style.visibility</p:attrName>
                                        </p:attrNameLst>
                                      </p:cBhvr>
                                      <p:to>
                                        <p:strVal val="visible"/>
                                      </p:to>
                                    </p:set>
                                    <p:animEffect transition="in" filter="fade">
                                      <p:cBhvr>
                                        <p:cTn id="196" dur="1000"/>
                                        <p:tgtEl>
                                          <p:spTgt spid="43"/>
                                        </p:tgtEl>
                                      </p:cBhvr>
                                    </p:animEffect>
                                    <p:anim calcmode="lin" valueType="num">
                                      <p:cBhvr>
                                        <p:cTn id="197" dur="1000" fill="hold"/>
                                        <p:tgtEl>
                                          <p:spTgt spid="43"/>
                                        </p:tgtEl>
                                        <p:attrNameLst>
                                          <p:attrName>ppt_x</p:attrName>
                                        </p:attrNameLst>
                                      </p:cBhvr>
                                      <p:tavLst>
                                        <p:tav tm="0">
                                          <p:val>
                                            <p:strVal val="#ppt_x"/>
                                          </p:val>
                                        </p:tav>
                                        <p:tav tm="100000">
                                          <p:val>
                                            <p:strVal val="#ppt_x"/>
                                          </p:val>
                                        </p:tav>
                                      </p:tavLst>
                                    </p:anim>
                                    <p:anim calcmode="lin" valueType="num">
                                      <p:cBhvr>
                                        <p:cTn id="198"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99" fill="hold">
                      <p:stCondLst>
                        <p:cond delay="indefinite"/>
                      </p:stCondLst>
                      <p:childTnLst>
                        <p:par>
                          <p:cTn id="200" fill="hold">
                            <p:stCondLst>
                              <p:cond delay="0"/>
                            </p:stCondLst>
                            <p:childTnLst>
                              <p:par>
                                <p:cTn id="201" presetID="42" presetClass="entr" presetSubtype="0" fill="hold" grpId="0" nodeType="clickEffect">
                                  <p:stCondLst>
                                    <p:cond delay="0"/>
                                  </p:stCondLst>
                                  <p:childTnLst>
                                    <p:set>
                                      <p:cBhvr>
                                        <p:cTn id="202" dur="1" fill="hold">
                                          <p:stCondLst>
                                            <p:cond delay="0"/>
                                          </p:stCondLst>
                                        </p:cTn>
                                        <p:tgtEl>
                                          <p:spTgt spid="50"/>
                                        </p:tgtEl>
                                        <p:attrNameLst>
                                          <p:attrName>style.visibility</p:attrName>
                                        </p:attrNameLst>
                                      </p:cBhvr>
                                      <p:to>
                                        <p:strVal val="visible"/>
                                      </p:to>
                                    </p:set>
                                    <p:animEffect transition="in" filter="fade">
                                      <p:cBhvr>
                                        <p:cTn id="203" dur="1000"/>
                                        <p:tgtEl>
                                          <p:spTgt spid="50"/>
                                        </p:tgtEl>
                                      </p:cBhvr>
                                    </p:animEffect>
                                    <p:anim calcmode="lin" valueType="num">
                                      <p:cBhvr>
                                        <p:cTn id="204" dur="1000" fill="hold"/>
                                        <p:tgtEl>
                                          <p:spTgt spid="50"/>
                                        </p:tgtEl>
                                        <p:attrNameLst>
                                          <p:attrName>ppt_x</p:attrName>
                                        </p:attrNameLst>
                                      </p:cBhvr>
                                      <p:tavLst>
                                        <p:tav tm="0">
                                          <p:val>
                                            <p:strVal val="#ppt_x"/>
                                          </p:val>
                                        </p:tav>
                                        <p:tav tm="100000">
                                          <p:val>
                                            <p:strVal val="#ppt_x"/>
                                          </p:val>
                                        </p:tav>
                                      </p:tavLst>
                                    </p:anim>
                                    <p:anim calcmode="lin" valueType="num">
                                      <p:cBhvr>
                                        <p:cTn id="205"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206" fill="hold">
                      <p:stCondLst>
                        <p:cond delay="indefinite"/>
                      </p:stCondLst>
                      <p:childTnLst>
                        <p:par>
                          <p:cTn id="207" fill="hold">
                            <p:stCondLst>
                              <p:cond delay="0"/>
                            </p:stCondLst>
                            <p:childTnLst>
                              <p:par>
                                <p:cTn id="208" presetID="42" presetClass="entr" presetSubtype="0" fill="hold" grpId="0" nodeType="clickEffect">
                                  <p:stCondLst>
                                    <p:cond delay="0"/>
                                  </p:stCondLst>
                                  <p:childTnLst>
                                    <p:set>
                                      <p:cBhvr>
                                        <p:cTn id="209" dur="1" fill="hold">
                                          <p:stCondLst>
                                            <p:cond delay="0"/>
                                          </p:stCondLst>
                                        </p:cTn>
                                        <p:tgtEl>
                                          <p:spTgt spid="29"/>
                                        </p:tgtEl>
                                        <p:attrNameLst>
                                          <p:attrName>style.visibility</p:attrName>
                                        </p:attrNameLst>
                                      </p:cBhvr>
                                      <p:to>
                                        <p:strVal val="visible"/>
                                      </p:to>
                                    </p:set>
                                    <p:animEffect transition="in" filter="fade">
                                      <p:cBhvr>
                                        <p:cTn id="210" dur="1000"/>
                                        <p:tgtEl>
                                          <p:spTgt spid="29"/>
                                        </p:tgtEl>
                                      </p:cBhvr>
                                    </p:animEffect>
                                    <p:anim calcmode="lin" valueType="num">
                                      <p:cBhvr>
                                        <p:cTn id="211" dur="1000" fill="hold"/>
                                        <p:tgtEl>
                                          <p:spTgt spid="29"/>
                                        </p:tgtEl>
                                        <p:attrNameLst>
                                          <p:attrName>ppt_x</p:attrName>
                                        </p:attrNameLst>
                                      </p:cBhvr>
                                      <p:tavLst>
                                        <p:tav tm="0">
                                          <p:val>
                                            <p:strVal val="#ppt_x"/>
                                          </p:val>
                                        </p:tav>
                                        <p:tav tm="100000">
                                          <p:val>
                                            <p:strVal val="#ppt_x"/>
                                          </p:val>
                                        </p:tav>
                                      </p:tavLst>
                                    </p:anim>
                                    <p:anim calcmode="lin" valueType="num">
                                      <p:cBhvr>
                                        <p:cTn id="21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13" fill="hold">
                      <p:stCondLst>
                        <p:cond delay="indefinite"/>
                      </p:stCondLst>
                      <p:childTnLst>
                        <p:par>
                          <p:cTn id="214" fill="hold">
                            <p:stCondLst>
                              <p:cond delay="0"/>
                            </p:stCondLst>
                            <p:childTnLst>
                              <p:par>
                                <p:cTn id="215" presetID="42" presetClass="entr" presetSubtype="0" fill="hold" grpId="0" nodeType="clickEffect">
                                  <p:stCondLst>
                                    <p:cond delay="0"/>
                                  </p:stCondLst>
                                  <p:childTnLst>
                                    <p:set>
                                      <p:cBhvr>
                                        <p:cTn id="216" dur="1" fill="hold">
                                          <p:stCondLst>
                                            <p:cond delay="0"/>
                                          </p:stCondLst>
                                        </p:cTn>
                                        <p:tgtEl>
                                          <p:spTgt spid="38"/>
                                        </p:tgtEl>
                                        <p:attrNameLst>
                                          <p:attrName>style.visibility</p:attrName>
                                        </p:attrNameLst>
                                      </p:cBhvr>
                                      <p:to>
                                        <p:strVal val="visible"/>
                                      </p:to>
                                    </p:set>
                                    <p:animEffect transition="in" filter="fade">
                                      <p:cBhvr>
                                        <p:cTn id="217" dur="1000"/>
                                        <p:tgtEl>
                                          <p:spTgt spid="38"/>
                                        </p:tgtEl>
                                      </p:cBhvr>
                                    </p:animEffect>
                                    <p:anim calcmode="lin" valueType="num">
                                      <p:cBhvr>
                                        <p:cTn id="218" dur="1000" fill="hold"/>
                                        <p:tgtEl>
                                          <p:spTgt spid="38"/>
                                        </p:tgtEl>
                                        <p:attrNameLst>
                                          <p:attrName>ppt_x</p:attrName>
                                        </p:attrNameLst>
                                      </p:cBhvr>
                                      <p:tavLst>
                                        <p:tav tm="0">
                                          <p:val>
                                            <p:strVal val="#ppt_x"/>
                                          </p:val>
                                        </p:tav>
                                        <p:tav tm="100000">
                                          <p:val>
                                            <p:strVal val="#ppt_x"/>
                                          </p:val>
                                        </p:tav>
                                      </p:tavLst>
                                    </p:anim>
                                    <p:anim calcmode="lin" valueType="num">
                                      <p:cBhvr>
                                        <p:cTn id="21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20" fill="hold">
                      <p:stCondLst>
                        <p:cond delay="indefinite"/>
                      </p:stCondLst>
                      <p:childTnLst>
                        <p:par>
                          <p:cTn id="221" fill="hold">
                            <p:stCondLst>
                              <p:cond delay="0"/>
                            </p:stCondLst>
                            <p:childTnLst>
                              <p:par>
                                <p:cTn id="222" presetID="42" presetClass="entr" presetSubtype="0" fill="hold" grpId="0" nodeType="clickEffect">
                                  <p:stCondLst>
                                    <p:cond delay="0"/>
                                  </p:stCondLst>
                                  <p:childTnLst>
                                    <p:set>
                                      <p:cBhvr>
                                        <p:cTn id="223" dur="1" fill="hold">
                                          <p:stCondLst>
                                            <p:cond delay="0"/>
                                          </p:stCondLst>
                                        </p:cTn>
                                        <p:tgtEl>
                                          <p:spTgt spid="49"/>
                                        </p:tgtEl>
                                        <p:attrNameLst>
                                          <p:attrName>style.visibility</p:attrName>
                                        </p:attrNameLst>
                                      </p:cBhvr>
                                      <p:to>
                                        <p:strVal val="visible"/>
                                      </p:to>
                                    </p:set>
                                    <p:animEffect transition="in" filter="fade">
                                      <p:cBhvr>
                                        <p:cTn id="224" dur="1000"/>
                                        <p:tgtEl>
                                          <p:spTgt spid="49"/>
                                        </p:tgtEl>
                                      </p:cBhvr>
                                    </p:animEffect>
                                    <p:anim calcmode="lin" valueType="num">
                                      <p:cBhvr>
                                        <p:cTn id="225" dur="1000" fill="hold"/>
                                        <p:tgtEl>
                                          <p:spTgt spid="49"/>
                                        </p:tgtEl>
                                        <p:attrNameLst>
                                          <p:attrName>ppt_x</p:attrName>
                                        </p:attrNameLst>
                                      </p:cBhvr>
                                      <p:tavLst>
                                        <p:tav tm="0">
                                          <p:val>
                                            <p:strVal val="#ppt_x"/>
                                          </p:val>
                                        </p:tav>
                                        <p:tav tm="100000">
                                          <p:val>
                                            <p:strVal val="#ppt_x"/>
                                          </p:val>
                                        </p:tav>
                                      </p:tavLst>
                                    </p:anim>
                                    <p:anim calcmode="lin" valueType="num">
                                      <p:cBhvr>
                                        <p:cTn id="226"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227" fill="hold">
                      <p:stCondLst>
                        <p:cond delay="indefinite"/>
                      </p:stCondLst>
                      <p:childTnLst>
                        <p:par>
                          <p:cTn id="228" fill="hold">
                            <p:stCondLst>
                              <p:cond delay="0"/>
                            </p:stCondLst>
                            <p:childTnLst>
                              <p:par>
                                <p:cTn id="229" presetID="42" presetClass="entr" presetSubtype="0" fill="hold" grpId="0" nodeType="clickEffect">
                                  <p:stCondLst>
                                    <p:cond delay="0"/>
                                  </p:stCondLst>
                                  <p:childTnLst>
                                    <p:set>
                                      <p:cBhvr>
                                        <p:cTn id="230" dur="1" fill="hold">
                                          <p:stCondLst>
                                            <p:cond delay="0"/>
                                          </p:stCondLst>
                                        </p:cTn>
                                        <p:tgtEl>
                                          <p:spTgt spid="30"/>
                                        </p:tgtEl>
                                        <p:attrNameLst>
                                          <p:attrName>style.visibility</p:attrName>
                                        </p:attrNameLst>
                                      </p:cBhvr>
                                      <p:to>
                                        <p:strVal val="visible"/>
                                      </p:to>
                                    </p:set>
                                    <p:animEffect transition="in" filter="fade">
                                      <p:cBhvr>
                                        <p:cTn id="231" dur="1000"/>
                                        <p:tgtEl>
                                          <p:spTgt spid="30"/>
                                        </p:tgtEl>
                                      </p:cBhvr>
                                    </p:animEffect>
                                    <p:anim calcmode="lin" valueType="num">
                                      <p:cBhvr>
                                        <p:cTn id="232" dur="1000" fill="hold"/>
                                        <p:tgtEl>
                                          <p:spTgt spid="30"/>
                                        </p:tgtEl>
                                        <p:attrNameLst>
                                          <p:attrName>ppt_x</p:attrName>
                                        </p:attrNameLst>
                                      </p:cBhvr>
                                      <p:tavLst>
                                        <p:tav tm="0">
                                          <p:val>
                                            <p:strVal val="#ppt_x"/>
                                          </p:val>
                                        </p:tav>
                                        <p:tav tm="100000">
                                          <p:val>
                                            <p:strVal val="#ppt_x"/>
                                          </p:val>
                                        </p:tav>
                                      </p:tavLst>
                                    </p:anim>
                                    <p:anim calcmode="lin" valueType="num">
                                      <p:cBhvr>
                                        <p:cTn id="23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34" fill="hold">
                      <p:stCondLst>
                        <p:cond delay="indefinite"/>
                      </p:stCondLst>
                      <p:childTnLst>
                        <p:par>
                          <p:cTn id="235" fill="hold">
                            <p:stCondLst>
                              <p:cond delay="0"/>
                            </p:stCondLst>
                            <p:childTnLst>
                              <p:par>
                                <p:cTn id="236" presetID="42" presetClass="entr" presetSubtype="0" fill="hold" grpId="0" nodeType="clickEffect">
                                  <p:stCondLst>
                                    <p:cond delay="0"/>
                                  </p:stCondLst>
                                  <p:childTnLst>
                                    <p:set>
                                      <p:cBhvr>
                                        <p:cTn id="237" dur="1" fill="hold">
                                          <p:stCondLst>
                                            <p:cond delay="0"/>
                                          </p:stCondLst>
                                        </p:cTn>
                                        <p:tgtEl>
                                          <p:spTgt spid="37"/>
                                        </p:tgtEl>
                                        <p:attrNameLst>
                                          <p:attrName>style.visibility</p:attrName>
                                        </p:attrNameLst>
                                      </p:cBhvr>
                                      <p:to>
                                        <p:strVal val="visible"/>
                                      </p:to>
                                    </p:set>
                                    <p:animEffect transition="in" filter="fade">
                                      <p:cBhvr>
                                        <p:cTn id="238" dur="1000"/>
                                        <p:tgtEl>
                                          <p:spTgt spid="37"/>
                                        </p:tgtEl>
                                      </p:cBhvr>
                                    </p:animEffect>
                                    <p:anim calcmode="lin" valueType="num">
                                      <p:cBhvr>
                                        <p:cTn id="239" dur="1000" fill="hold"/>
                                        <p:tgtEl>
                                          <p:spTgt spid="37"/>
                                        </p:tgtEl>
                                        <p:attrNameLst>
                                          <p:attrName>ppt_x</p:attrName>
                                        </p:attrNameLst>
                                      </p:cBhvr>
                                      <p:tavLst>
                                        <p:tav tm="0">
                                          <p:val>
                                            <p:strVal val="#ppt_x"/>
                                          </p:val>
                                        </p:tav>
                                        <p:tav tm="100000">
                                          <p:val>
                                            <p:strVal val="#ppt_x"/>
                                          </p:val>
                                        </p:tav>
                                      </p:tavLst>
                                    </p:anim>
                                    <p:anim calcmode="lin" valueType="num">
                                      <p:cBhvr>
                                        <p:cTn id="240"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241" fill="hold">
                      <p:stCondLst>
                        <p:cond delay="indefinite"/>
                      </p:stCondLst>
                      <p:childTnLst>
                        <p:par>
                          <p:cTn id="242" fill="hold">
                            <p:stCondLst>
                              <p:cond delay="0"/>
                            </p:stCondLst>
                            <p:childTnLst>
                              <p:par>
                                <p:cTn id="243" presetID="42" presetClass="entr" presetSubtype="0" fill="hold" grpId="0" nodeType="clickEffect">
                                  <p:stCondLst>
                                    <p:cond delay="0"/>
                                  </p:stCondLst>
                                  <p:childTnLst>
                                    <p:set>
                                      <p:cBhvr>
                                        <p:cTn id="244" dur="1" fill="hold">
                                          <p:stCondLst>
                                            <p:cond delay="0"/>
                                          </p:stCondLst>
                                        </p:cTn>
                                        <p:tgtEl>
                                          <p:spTgt spid="44"/>
                                        </p:tgtEl>
                                        <p:attrNameLst>
                                          <p:attrName>style.visibility</p:attrName>
                                        </p:attrNameLst>
                                      </p:cBhvr>
                                      <p:to>
                                        <p:strVal val="visible"/>
                                      </p:to>
                                    </p:set>
                                    <p:animEffect transition="in" filter="fade">
                                      <p:cBhvr>
                                        <p:cTn id="245" dur="1000"/>
                                        <p:tgtEl>
                                          <p:spTgt spid="44"/>
                                        </p:tgtEl>
                                      </p:cBhvr>
                                    </p:animEffect>
                                    <p:anim calcmode="lin" valueType="num">
                                      <p:cBhvr>
                                        <p:cTn id="246" dur="1000" fill="hold"/>
                                        <p:tgtEl>
                                          <p:spTgt spid="44"/>
                                        </p:tgtEl>
                                        <p:attrNameLst>
                                          <p:attrName>ppt_x</p:attrName>
                                        </p:attrNameLst>
                                      </p:cBhvr>
                                      <p:tavLst>
                                        <p:tav tm="0">
                                          <p:val>
                                            <p:strVal val="#ppt_x"/>
                                          </p:val>
                                        </p:tav>
                                        <p:tav tm="100000">
                                          <p:val>
                                            <p:strVal val="#ppt_x"/>
                                          </p:val>
                                        </p:tav>
                                      </p:tavLst>
                                    </p:anim>
                                    <p:anim calcmode="lin" valueType="num">
                                      <p:cBhvr>
                                        <p:cTn id="247"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48" fill="hold">
                      <p:stCondLst>
                        <p:cond delay="indefinite"/>
                      </p:stCondLst>
                      <p:childTnLst>
                        <p:par>
                          <p:cTn id="249" fill="hold">
                            <p:stCondLst>
                              <p:cond delay="0"/>
                            </p:stCondLst>
                            <p:childTnLst>
                              <p:par>
                                <p:cTn id="250" presetID="42" presetClass="entr" presetSubtype="0" fill="hold" grpId="0" nodeType="clickEffect">
                                  <p:stCondLst>
                                    <p:cond delay="0"/>
                                  </p:stCondLst>
                                  <p:childTnLst>
                                    <p:set>
                                      <p:cBhvr>
                                        <p:cTn id="251" dur="1" fill="hold">
                                          <p:stCondLst>
                                            <p:cond delay="0"/>
                                          </p:stCondLst>
                                        </p:cTn>
                                        <p:tgtEl>
                                          <p:spTgt spid="54"/>
                                        </p:tgtEl>
                                        <p:attrNameLst>
                                          <p:attrName>style.visibility</p:attrName>
                                        </p:attrNameLst>
                                      </p:cBhvr>
                                      <p:to>
                                        <p:strVal val="visible"/>
                                      </p:to>
                                    </p:set>
                                    <p:animEffect transition="in" filter="fade">
                                      <p:cBhvr>
                                        <p:cTn id="252" dur="1000"/>
                                        <p:tgtEl>
                                          <p:spTgt spid="54"/>
                                        </p:tgtEl>
                                      </p:cBhvr>
                                    </p:animEffect>
                                    <p:anim calcmode="lin" valueType="num">
                                      <p:cBhvr>
                                        <p:cTn id="253" dur="1000" fill="hold"/>
                                        <p:tgtEl>
                                          <p:spTgt spid="54"/>
                                        </p:tgtEl>
                                        <p:attrNameLst>
                                          <p:attrName>ppt_x</p:attrName>
                                        </p:attrNameLst>
                                      </p:cBhvr>
                                      <p:tavLst>
                                        <p:tav tm="0">
                                          <p:val>
                                            <p:strVal val="#ppt_x"/>
                                          </p:val>
                                        </p:tav>
                                        <p:tav tm="100000">
                                          <p:val>
                                            <p:strVal val="#ppt_x"/>
                                          </p:val>
                                        </p:tav>
                                      </p:tavLst>
                                    </p:anim>
                                    <p:anim calcmode="lin" valueType="num">
                                      <p:cBhvr>
                                        <p:cTn id="254"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5"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9" grpId="0"/>
      <p:bldP spid="50" grpId="0"/>
      <p:bldP spid="54"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6C06E6B-DCED-41FE-ABE1-7E771819159B}"/>
              </a:ext>
            </a:extLst>
          </p:cNvPr>
          <p:cNvSpPr>
            <a:spLocks noGrp="1"/>
          </p:cNvSpPr>
          <p:nvPr>
            <p:ph type="sldNum" sz="quarter" idx="12"/>
          </p:nvPr>
        </p:nvSpPr>
        <p:spPr>
          <a:xfrm>
            <a:off x="11317381" y="6492875"/>
            <a:ext cx="7620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45BA4EA-5EFA-460C-8880-04B9C92D5A26}" type="slidenum">
              <a:rPr kumimoji="0" lang="ja-JP" altLang="en-US" sz="1600" b="0" i="0" u="none" strike="noStrike" kern="1200" cap="none" spc="0" normalizeH="0" baseline="0" noProof="0">
                <a:ln>
                  <a:noFill/>
                </a:ln>
                <a:solidFill>
                  <a:prstClr val="black"/>
                </a:solidFill>
                <a:effectLst/>
                <a:uLnTx/>
                <a:uFillTx/>
                <a:latin typeface="Calibri"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ja-JP" altLang="en-US" sz="1600" b="0"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endParaRPr>
          </a:p>
        </p:txBody>
      </p:sp>
      <p:sp>
        <p:nvSpPr>
          <p:cNvPr id="13" name="テキスト ボックス 12">
            <a:extLst>
              <a:ext uri="{FF2B5EF4-FFF2-40B4-BE49-F238E27FC236}">
                <a16:creationId xmlns:a16="http://schemas.microsoft.com/office/drawing/2014/main" id="{ABEB3D99-B49C-41D8-83C9-72DF7F516350}"/>
              </a:ext>
            </a:extLst>
          </p:cNvPr>
          <p:cNvSpPr txBox="1"/>
          <p:nvPr/>
        </p:nvSpPr>
        <p:spPr>
          <a:xfrm>
            <a:off x="11391557" y="1321405"/>
            <a:ext cx="1847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itchFamily="34" charset="0"/>
              <a:ea typeface="ＭＳ Ｐゴシック" pitchFamily="50" charset="-128"/>
              <a:cs typeface="+mn-cs"/>
            </a:endParaRPr>
          </a:p>
        </p:txBody>
      </p:sp>
      <p:pic>
        <p:nvPicPr>
          <p:cNvPr id="5" name="図 4">
            <a:extLst>
              <a:ext uri="{FF2B5EF4-FFF2-40B4-BE49-F238E27FC236}">
                <a16:creationId xmlns:a16="http://schemas.microsoft.com/office/drawing/2014/main" id="{4CE90E76-75C7-65CF-0629-8C9D6F1E18F2}"/>
              </a:ext>
            </a:extLst>
          </p:cNvPr>
          <p:cNvPicPr>
            <a:picLocks noChangeAspect="1"/>
          </p:cNvPicPr>
          <p:nvPr/>
        </p:nvPicPr>
        <p:blipFill>
          <a:blip r:embed="rId3"/>
          <a:stretch>
            <a:fillRect/>
          </a:stretch>
        </p:blipFill>
        <p:spPr>
          <a:xfrm rot="5400000">
            <a:off x="2952306" y="-1804721"/>
            <a:ext cx="6205493" cy="11042472"/>
          </a:xfrm>
          <a:prstGeom prst="rect">
            <a:avLst/>
          </a:prstGeom>
        </p:spPr>
      </p:pic>
      <p:sp>
        <p:nvSpPr>
          <p:cNvPr id="2" name="テキスト ボックス 1">
            <a:extLst>
              <a:ext uri="{FF2B5EF4-FFF2-40B4-BE49-F238E27FC236}">
                <a16:creationId xmlns:a16="http://schemas.microsoft.com/office/drawing/2014/main" id="{0BA5ECF3-2F51-DAB9-8241-5E76B2776DC0}"/>
              </a:ext>
            </a:extLst>
          </p:cNvPr>
          <p:cNvSpPr txBox="1"/>
          <p:nvPr/>
        </p:nvSpPr>
        <p:spPr>
          <a:xfrm>
            <a:off x="3161489" y="1406323"/>
            <a:ext cx="3550595" cy="1015663"/>
          </a:xfrm>
          <a:prstGeom prst="rect">
            <a:avLst/>
          </a:prstGeom>
          <a:noFill/>
        </p:spPr>
        <p:txBody>
          <a:bodyPr wrap="square" rtlCol="0">
            <a:spAutoFit/>
          </a:bodyPr>
          <a:lstStyle/>
          <a:p>
            <a:pPr algn="l"/>
            <a:r>
              <a:rPr kumimoji="1" lang="ja-JP" altLang="en-US" sz="1200" dirty="0">
                <a:solidFill>
                  <a:schemeClr val="bg1"/>
                </a:solidFill>
                <a:latin typeface="ＭＳ 明朝" panose="02020609040205080304" pitchFamily="17" charset="-128"/>
                <a:ea typeface="ＭＳ 明朝" panose="02020609040205080304" pitchFamily="17" charset="-128"/>
              </a:rPr>
              <a:t>  土地造成費　　　　　　　２</a:t>
            </a:r>
            <a:r>
              <a:rPr kumimoji="1" lang="en-US" altLang="ja-JP" sz="1200" dirty="0">
                <a:solidFill>
                  <a:schemeClr val="bg1"/>
                </a:solidFill>
                <a:latin typeface="ＭＳ 明朝" panose="02020609040205080304" pitchFamily="17" charset="-128"/>
                <a:ea typeface="ＭＳ 明朝" panose="02020609040205080304" pitchFamily="17" charset="-128"/>
              </a:rPr>
              <a:t>,</a:t>
            </a:r>
            <a:r>
              <a:rPr kumimoji="1" lang="ja-JP" altLang="en-US" sz="1200" dirty="0">
                <a:solidFill>
                  <a:schemeClr val="bg1"/>
                </a:solidFill>
                <a:latin typeface="ＭＳ 明朝" panose="02020609040205080304" pitchFamily="17" charset="-128"/>
                <a:ea typeface="ＭＳ 明朝" panose="02020609040205080304" pitchFamily="17" charset="-128"/>
              </a:rPr>
              <a:t>０００千円　　　　　</a:t>
            </a:r>
            <a:endParaRPr kumimoji="1" lang="en-US" altLang="ja-JP" sz="1200" dirty="0">
              <a:solidFill>
                <a:schemeClr val="bg1"/>
              </a:solidFill>
              <a:latin typeface="ＭＳ 明朝" panose="02020609040205080304" pitchFamily="17" charset="-128"/>
              <a:ea typeface="ＭＳ 明朝" panose="02020609040205080304" pitchFamily="17" charset="-128"/>
            </a:endParaRPr>
          </a:p>
          <a:p>
            <a:pPr algn="l"/>
            <a:r>
              <a:rPr kumimoji="1" lang="ja-JP" altLang="en-US" sz="1200" dirty="0">
                <a:solidFill>
                  <a:schemeClr val="bg1"/>
                </a:solidFill>
                <a:latin typeface="ＭＳ 明朝" panose="02020609040205080304" pitchFamily="17" charset="-128"/>
                <a:ea typeface="ＭＳ 明朝" panose="02020609040205080304" pitchFamily="17" charset="-128"/>
              </a:rPr>
              <a:t>  建築費　　　　　　　  ２３</a:t>
            </a:r>
            <a:r>
              <a:rPr kumimoji="1" lang="en-US" altLang="ja-JP" sz="1200" dirty="0">
                <a:solidFill>
                  <a:schemeClr val="bg1"/>
                </a:solidFill>
                <a:latin typeface="ＭＳ 明朝" panose="02020609040205080304" pitchFamily="17" charset="-128"/>
                <a:ea typeface="ＭＳ 明朝" panose="02020609040205080304" pitchFamily="17" charset="-128"/>
              </a:rPr>
              <a:t>,</a:t>
            </a:r>
            <a:r>
              <a:rPr kumimoji="1" lang="ja-JP" altLang="en-US" sz="1200" dirty="0">
                <a:solidFill>
                  <a:schemeClr val="bg1"/>
                </a:solidFill>
                <a:latin typeface="ＭＳ 明朝" panose="02020609040205080304" pitchFamily="17" charset="-128"/>
                <a:ea typeface="ＭＳ 明朝" panose="02020609040205080304" pitchFamily="17" charset="-128"/>
              </a:rPr>
              <a:t>０００千円</a:t>
            </a:r>
            <a:endParaRPr kumimoji="1" lang="en-US" altLang="ja-JP" sz="1200" dirty="0">
              <a:solidFill>
                <a:schemeClr val="bg1"/>
              </a:solidFill>
              <a:latin typeface="ＭＳ 明朝" panose="02020609040205080304" pitchFamily="17" charset="-128"/>
              <a:ea typeface="ＭＳ 明朝" panose="02020609040205080304" pitchFamily="17" charset="-128"/>
            </a:endParaRPr>
          </a:p>
          <a:p>
            <a:pPr algn="l"/>
            <a:r>
              <a:rPr lang="ja-JP" altLang="en-US" sz="1200" dirty="0">
                <a:solidFill>
                  <a:schemeClr val="bg1"/>
                </a:solidFill>
                <a:latin typeface="ＭＳ 明朝" panose="02020609040205080304" pitchFamily="17" charset="-128"/>
                <a:ea typeface="ＭＳ 明朝" panose="02020609040205080304" pitchFamily="17" charset="-128"/>
              </a:rPr>
              <a:t>  付帯工事費　　　　　　　１</a:t>
            </a:r>
            <a:r>
              <a:rPr lang="en-US" altLang="ja-JP" sz="1200" dirty="0">
                <a:solidFill>
                  <a:schemeClr val="bg1"/>
                </a:solidFill>
                <a:latin typeface="ＭＳ 明朝" panose="02020609040205080304" pitchFamily="17" charset="-128"/>
                <a:ea typeface="ＭＳ 明朝" panose="02020609040205080304" pitchFamily="17" charset="-128"/>
              </a:rPr>
              <a:t>,</a:t>
            </a:r>
            <a:r>
              <a:rPr lang="ja-JP" altLang="en-US" sz="1200" dirty="0">
                <a:solidFill>
                  <a:schemeClr val="bg1"/>
                </a:solidFill>
                <a:latin typeface="ＭＳ 明朝" panose="02020609040205080304" pitchFamily="17" charset="-128"/>
                <a:ea typeface="ＭＳ 明朝" panose="02020609040205080304" pitchFamily="17" charset="-128"/>
              </a:rPr>
              <a:t>０００千円</a:t>
            </a:r>
            <a:endParaRPr lang="en-US" altLang="ja-JP" sz="1200" dirty="0">
              <a:solidFill>
                <a:schemeClr val="bg1"/>
              </a:solidFill>
              <a:latin typeface="ＭＳ 明朝" panose="02020609040205080304" pitchFamily="17" charset="-128"/>
              <a:ea typeface="ＭＳ 明朝" panose="02020609040205080304" pitchFamily="17" charset="-128"/>
            </a:endParaRPr>
          </a:p>
          <a:p>
            <a:pPr algn="l"/>
            <a:r>
              <a:rPr kumimoji="1" lang="ja-JP" altLang="en-US" sz="1200" dirty="0">
                <a:solidFill>
                  <a:schemeClr val="bg1"/>
                </a:solidFill>
                <a:latin typeface="ＭＳ 明朝" panose="02020609040205080304" pitchFamily="17" charset="-128"/>
                <a:ea typeface="ＭＳ 明朝" panose="02020609040205080304" pitchFamily="17" charset="-128"/>
              </a:rPr>
              <a:t>（フェンス等外構工事費）　　</a:t>
            </a:r>
            <a:endParaRPr kumimoji="1" lang="en-US" altLang="ja-JP" sz="1200" dirty="0">
              <a:solidFill>
                <a:schemeClr val="bg1"/>
              </a:solidFill>
              <a:latin typeface="ＭＳ 明朝" panose="02020609040205080304" pitchFamily="17" charset="-128"/>
              <a:ea typeface="ＭＳ 明朝" panose="02020609040205080304" pitchFamily="17" charset="-128"/>
            </a:endParaRPr>
          </a:p>
          <a:p>
            <a:pPr algn="l"/>
            <a:r>
              <a:rPr lang="ja-JP" altLang="en-US" sz="1200" dirty="0">
                <a:solidFill>
                  <a:schemeClr val="bg1"/>
                </a:solidFill>
                <a:latin typeface="ＭＳ 明朝" panose="02020609040205080304" pitchFamily="17" charset="-128"/>
                <a:ea typeface="ＭＳ 明朝" panose="02020609040205080304" pitchFamily="17" charset="-128"/>
              </a:rPr>
              <a:t>　その他雑費　　　　　　　　 ５００千円</a:t>
            </a:r>
            <a:endParaRPr lang="en-US" altLang="ja-JP" sz="1200" dirty="0">
              <a:solidFill>
                <a:schemeClr val="bg1"/>
              </a:solidFill>
              <a:latin typeface="ＭＳ 明朝" panose="02020609040205080304" pitchFamily="17" charset="-128"/>
              <a:ea typeface="ＭＳ 明朝" panose="02020609040205080304" pitchFamily="17" charset="-128"/>
            </a:endParaRPr>
          </a:p>
        </p:txBody>
      </p:sp>
      <p:sp>
        <p:nvSpPr>
          <p:cNvPr id="3" name="テキスト ボックス 2">
            <a:extLst>
              <a:ext uri="{FF2B5EF4-FFF2-40B4-BE49-F238E27FC236}">
                <a16:creationId xmlns:a16="http://schemas.microsoft.com/office/drawing/2014/main" id="{059E5630-77FC-5BBB-969D-9A578427F351}"/>
              </a:ext>
            </a:extLst>
          </p:cNvPr>
          <p:cNvSpPr txBox="1"/>
          <p:nvPr/>
        </p:nvSpPr>
        <p:spPr>
          <a:xfrm>
            <a:off x="4985426" y="2421986"/>
            <a:ext cx="1507788" cy="276999"/>
          </a:xfrm>
          <a:prstGeom prst="rect">
            <a:avLst/>
          </a:prstGeom>
          <a:noFill/>
        </p:spPr>
        <p:txBody>
          <a:bodyPr wrap="square" rtlCol="0">
            <a:spAutoFit/>
          </a:bodyPr>
          <a:lstStyle/>
          <a:p>
            <a:pPr algn="l"/>
            <a:r>
              <a:rPr lang="ja-JP" altLang="en-US" sz="1200" dirty="0">
                <a:solidFill>
                  <a:schemeClr val="bg1"/>
                </a:solidFill>
                <a:latin typeface="ＭＳ 明朝" panose="02020609040205080304" pitchFamily="17" charset="-128"/>
                <a:ea typeface="ＭＳ 明朝" panose="02020609040205080304" pitchFamily="17" charset="-128"/>
              </a:rPr>
              <a:t>２６</a:t>
            </a:r>
            <a:r>
              <a:rPr kumimoji="1" lang="en-US" altLang="ja-JP" sz="1200" dirty="0">
                <a:solidFill>
                  <a:schemeClr val="bg1"/>
                </a:solidFill>
                <a:latin typeface="ＭＳ 明朝" panose="02020609040205080304" pitchFamily="17" charset="-128"/>
                <a:ea typeface="ＭＳ 明朝" panose="02020609040205080304" pitchFamily="17" charset="-128"/>
              </a:rPr>
              <a:t>,</a:t>
            </a:r>
            <a:r>
              <a:rPr kumimoji="1" lang="ja-JP" altLang="en-US" sz="1200" dirty="0">
                <a:solidFill>
                  <a:schemeClr val="bg1"/>
                </a:solidFill>
                <a:latin typeface="ＭＳ 明朝" panose="02020609040205080304" pitchFamily="17" charset="-128"/>
                <a:ea typeface="ＭＳ 明朝" panose="02020609040205080304" pitchFamily="17" charset="-128"/>
              </a:rPr>
              <a:t>５００千円</a:t>
            </a:r>
            <a:endParaRPr kumimoji="1" lang="en-US" altLang="ja-JP" sz="1200" dirty="0">
              <a:solidFill>
                <a:schemeClr val="bg1"/>
              </a:solidFill>
              <a:latin typeface="ＭＳ 明朝" panose="02020609040205080304" pitchFamily="17" charset="-128"/>
              <a:ea typeface="ＭＳ 明朝" panose="02020609040205080304" pitchFamily="17" charset="-128"/>
            </a:endParaRPr>
          </a:p>
        </p:txBody>
      </p:sp>
      <p:sp>
        <p:nvSpPr>
          <p:cNvPr id="6" name="テキスト ボックス 5">
            <a:extLst>
              <a:ext uri="{FF2B5EF4-FFF2-40B4-BE49-F238E27FC236}">
                <a16:creationId xmlns:a16="http://schemas.microsoft.com/office/drawing/2014/main" id="{C17DBA00-285C-A58A-6544-1DFBA3EFF1EC}"/>
              </a:ext>
            </a:extLst>
          </p:cNvPr>
          <p:cNvSpPr txBox="1"/>
          <p:nvPr/>
        </p:nvSpPr>
        <p:spPr>
          <a:xfrm>
            <a:off x="8915092" y="2421986"/>
            <a:ext cx="1507788" cy="276999"/>
          </a:xfrm>
          <a:prstGeom prst="rect">
            <a:avLst/>
          </a:prstGeom>
          <a:noFill/>
        </p:spPr>
        <p:txBody>
          <a:bodyPr wrap="square" rtlCol="0">
            <a:spAutoFit/>
          </a:bodyPr>
          <a:lstStyle/>
          <a:p>
            <a:pPr algn="l"/>
            <a:r>
              <a:rPr lang="ja-JP" altLang="en-US" sz="1200" dirty="0">
                <a:solidFill>
                  <a:schemeClr val="bg1"/>
                </a:solidFill>
                <a:latin typeface="ＭＳ 明朝" panose="02020609040205080304" pitchFamily="17" charset="-128"/>
                <a:ea typeface="ＭＳ 明朝" panose="02020609040205080304" pitchFamily="17" charset="-128"/>
              </a:rPr>
              <a:t>２６</a:t>
            </a:r>
            <a:r>
              <a:rPr kumimoji="1" lang="en-US" altLang="ja-JP" sz="1200" dirty="0">
                <a:solidFill>
                  <a:schemeClr val="bg1"/>
                </a:solidFill>
                <a:latin typeface="ＭＳ 明朝" panose="02020609040205080304" pitchFamily="17" charset="-128"/>
                <a:ea typeface="ＭＳ 明朝" panose="02020609040205080304" pitchFamily="17" charset="-128"/>
              </a:rPr>
              <a:t>,</a:t>
            </a:r>
            <a:r>
              <a:rPr kumimoji="1" lang="ja-JP" altLang="en-US" sz="1200" dirty="0">
                <a:solidFill>
                  <a:schemeClr val="bg1"/>
                </a:solidFill>
                <a:latin typeface="ＭＳ 明朝" panose="02020609040205080304" pitchFamily="17" charset="-128"/>
                <a:ea typeface="ＭＳ 明朝" panose="02020609040205080304" pitchFamily="17" charset="-128"/>
              </a:rPr>
              <a:t>５００千円</a:t>
            </a:r>
            <a:endParaRPr kumimoji="1" lang="en-US" altLang="ja-JP" sz="1200" dirty="0">
              <a:solidFill>
                <a:schemeClr val="bg1"/>
              </a:solidFill>
              <a:latin typeface="ＭＳ 明朝" panose="02020609040205080304" pitchFamily="17" charset="-128"/>
              <a:ea typeface="ＭＳ 明朝" panose="02020609040205080304" pitchFamily="17" charset="-128"/>
            </a:endParaRPr>
          </a:p>
        </p:txBody>
      </p:sp>
      <p:sp>
        <p:nvSpPr>
          <p:cNvPr id="7" name="テキスト ボックス 6">
            <a:extLst>
              <a:ext uri="{FF2B5EF4-FFF2-40B4-BE49-F238E27FC236}">
                <a16:creationId xmlns:a16="http://schemas.microsoft.com/office/drawing/2014/main" id="{D53F3394-6018-7AC1-EE80-3F7069C1B769}"/>
              </a:ext>
            </a:extLst>
          </p:cNvPr>
          <p:cNvSpPr txBox="1"/>
          <p:nvPr/>
        </p:nvSpPr>
        <p:spPr>
          <a:xfrm>
            <a:off x="8886310" y="1355525"/>
            <a:ext cx="1507788" cy="276999"/>
          </a:xfrm>
          <a:prstGeom prst="rect">
            <a:avLst/>
          </a:prstGeom>
          <a:noFill/>
        </p:spPr>
        <p:txBody>
          <a:bodyPr wrap="square" rtlCol="0">
            <a:spAutoFit/>
          </a:bodyPr>
          <a:lstStyle/>
          <a:p>
            <a:pPr algn="l"/>
            <a:r>
              <a:rPr lang="ja-JP" altLang="en-US" sz="1200" dirty="0">
                <a:solidFill>
                  <a:schemeClr val="bg1"/>
                </a:solidFill>
                <a:latin typeface="ＭＳ 明朝" panose="02020609040205080304" pitchFamily="17" charset="-128"/>
                <a:ea typeface="ＭＳ 明朝" panose="02020609040205080304" pitchFamily="17" charset="-128"/>
              </a:rPr>
              <a:t>１６</a:t>
            </a:r>
            <a:r>
              <a:rPr kumimoji="1" lang="en-US" altLang="ja-JP" sz="1200" dirty="0">
                <a:solidFill>
                  <a:schemeClr val="bg1"/>
                </a:solidFill>
                <a:latin typeface="ＭＳ 明朝" panose="02020609040205080304" pitchFamily="17" charset="-128"/>
                <a:ea typeface="ＭＳ 明朝" panose="02020609040205080304" pitchFamily="17" charset="-128"/>
              </a:rPr>
              <a:t>,</a:t>
            </a:r>
            <a:r>
              <a:rPr kumimoji="1" lang="ja-JP" altLang="en-US" sz="1200" dirty="0">
                <a:solidFill>
                  <a:schemeClr val="bg1"/>
                </a:solidFill>
                <a:latin typeface="ＭＳ 明朝" panose="02020609040205080304" pitchFamily="17" charset="-128"/>
                <a:ea typeface="ＭＳ 明朝" panose="02020609040205080304" pitchFamily="17" charset="-128"/>
              </a:rPr>
              <a:t>５００千円</a:t>
            </a:r>
            <a:endParaRPr kumimoji="1" lang="en-US" altLang="ja-JP" sz="1200" dirty="0">
              <a:solidFill>
                <a:schemeClr val="bg1"/>
              </a:solidFill>
              <a:latin typeface="ＭＳ 明朝" panose="02020609040205080304" pitchFamily="17" charset="-128"/>
              <a:ea typeface="ＭＳ 明朝" panose="02020609040205080304" pitchFamily="17" charset="-128"/>
            </a:endParaRPr>
          </a:p>
        </p:txBody>
      </p:sp>
      <p:sp>
        <p:nvSpPr>
          <p:cNvPr id="9" name="テキスト ボックス 8">
            <a:extLst>
              <a:ext uri="{FF2B5EF4-FFF2-40B4-BE49-F238E27FC236}">
                <a16:creationId xmlns:a16="http://schemas.microsoft.com/office/drawing/2014/main" id="{629E3D97-D5AA-0CF1-5874-B966C9FF4F39}"/>
              </a:ext>
            </a:extLst>
          </p:cNvPr>
          <p:cNvSpPr txBox="1"/>
          <p:nvPr/>
        </p:nvSpPr>
        <p:spPr>
          <a:xfrm>
            <a:off x="7598970" y="1606774"/>
            <a:ext cx="2407595" cy="276999"/>
          </a:xfrm>
          <a:prstGeom prst="rect">
            <a:avLst/>
          </a:prstGeom>
          <a:noFill/>
        </p:spPr>
        <p:txBody>
          <a:bodyPr wrap="square" rtlCol="0">
            <a:spAutoFit/>
          </a:bodyPr>
          <a:lstStyle/>
          <a:p>
            <a:pPr algn="l"/>
            <a:r>
              <a:rPr lang="ja-JP" altLang="en-US" sz="1200" dirty="0">
                <a:solidFill>
                  <a:schemeClr val="bg1"/>
                </a:solidFill>
                <a:latin typeface="ＭＳ 明朝" panose="02020609040205080304" pitchFamily="17" charset="-128"/>
                <a:ea typeface="ＭＳ 明朝" panose="02020609040205080304" pitchFamily="17" charset="-128"/>
              </a:rPr>
              <a:t>○○信用金庫○○支店普通預金</a:t>
            </a:r>
            <a:endParaRPr kumimoji="1" lang="en-US" altLang="ja-JP" sz="1200" dirty="0">
              <a:solidFill>
                <a:schemeClr val="bg1"/>
              </a:solidFill>
              <a:latin typeface="ＭＳ 明朝" panose="02020609040205080304" pitchFamily="17" charset="-128"/>
              <a:ea typeface="ＭＳ 明朝" panose="02020609040205080304" pitchFamily="17" charset="-128"/>
            </a:endParaRPr>
          </a:p>
        </p:txBody>
      </p:sp>
      <p:sp>
        <p:nvSpPr>
          <p:cNvPr id="10" name="テキスト ボックス 9">
            <a:extLst>
              <a:ext uri="{FF2B5EF4-FFF2-40B4-BE49-F238E27FC236}">
                <a16:creationId xmlns:a16="http://schemas.microsoft.com/office/drawing/2014/main" id="{DC00D2B7-89B1-C0D2-251D-98BEB3F21EB0}"/>
              </a:ext>
            </a:extLst>
          </p:cNvPr>
          <p:cNvSpPr txBox="1"/>
          <p:nvPr/>
        </p:nvSpPr>
        <p:spPr>
          <a:xfrm>
            <a:off x="7598970" y="1986080"/>
            <a:ext cx="2647452" cy="276999"/>
          </a:xfrm>
          <a:prstGeom prst="rect">
            <a:avLst/>
          </a:prstGeom>
          <a:noFill/>
        </p:spPr>
        <p:txBody>
          <a:bodyPr wrap="square" rtlCol="0">
            <a:spAutoFit/>
          </a:bodyPr>
          <a:lstStyle/>
          <a:p>
            <a:pPr algn="l"/>
            <a:r>
              <a:rPr lang="ja-JP" altLang="en-US" sz="1200" dirty="0">
                <a:solidFill>
                  <a:schemeClr val="bg1"/>
                </a:solidFill>
                <a:latin typeface="ＭＳ 明朝" panose="02020609040205080304" pitchFamily="17" charset="-128"/>
                <a:ea typeface="ＭＳ 明朝" panose="02020609040205080304" pitchFamily="17" charset="-128"/>
              </a:rPr>
              <a:t>○○信用金庫○○支店より融資予定</a:t>
            </a:r>
            <a:endParaRPr kumimoji="1" lang="en-US" altLang="ja-JP" sz="1200" dirty="0">
              <a:solidFill>
                <a:schemeClr val="bg1"/>
              </a:solidFill>
              <a:latin typeface="ＭＳ 明朝" panose="02020609040205080304" pitchFamily="17" charset="-128"/>
              <a:ea typeface="ＭＳ 明朝" panose="02020609040205080304" pitchFamily="17" charset="-128"/>
            </a:endParaRPr>
          </a:p>
        </p:txBody>
      </p:sp>
      <p:sp>
        <p:nvSpPr>
          <p:cNvPr id="11" name="テキスト ボックス 10">
            <a:extLst>
              <a:ext uri="{FF2B5EF4-FFF2-40B4-BE49-F238E27FC236}">
                <a16:creationId xmlns:a16="http://schemas.microsoft.com/office/drawing/2014/main" id="{39721E9C-C9B9-7856-2F67-DF7522DDFB4F}"/>
              </a:ext>
            </a:extLst>
          </p:cNvPr>
          <p:cNvSpPr txBox="1"/>
          <p:nvPr/>
        </p:nvSpPr>
        <p:spPr>
          <a:xfrm>
            <a:off x="8915092" y="1758173"/>
            <a:ext cx="1507788" cy="276999"/>
          </a:xfrm>
          <a:prstGeom prst="rect">
            <a:avLst/>
          </a:prstGeom>
          <a:noFill/>
        </p:spPr>
        <p:txBody>
          <a:bodyPr wrap="square" rtlCol="0">
            <a:spAutoFit/>
          </a:bodyPr>
          <a:lstStyle/>
          <a:p>
            <a:pPr algn="l"/>
            <a:r>
              <a:rPr lang="ja-JP" altLang="en-US" sz="1200" dirty="0">
                <a:solidFill>
                  <a:schemeClr val="bg1"/>
                </a:solidFill>
                <a:latin typeface="ＭＳ 明朝" panose="02020609040205080304" pitchFamily="17" charset="-128"/>
                <a:ea typeface="ＭＳ 明朝" panose="02020609040205080304" pitchFamily="17" charset="-128"/>
              </a:rPr>
              <a:t>１０</a:t>
            </a:r>
            <a:r>
              <a:rPr kumimoji="1" lang="en-US" altLang="ja-JP" sz="1200" dirty="0">
                <a:solidFill>
                  <a:schemeClr val="bg1"/>
                </a:solidFill>
                <a:latin typeface="ＭＳ 明朝" panose="02020609040205080304" pitchFamily="17" charset="-128"/>
                <a:ea typeface="ＭＳ 明朝" panose="02020609040205080304" pitchFamily="17" charset="-128"/>
              </a:rPr>
              <a:t>,</a:t>
            </a:r>
            <a:r>
              <a:rPr kumimoji="1" lang="ja-JP" altLang="en-US" sz="1200" dirty="0">
                <a:solidFill>
                  <a:schemeClr val="bg1"/>
                </a:solidFill>
                <a:latin typeface="ＭＳ 明朝" panose="02020609040205080304" pitchFamily="17" charset="-128"/>
                <a:ea typeface="ＭＳ 明朝" panose="02020609040205080304" pitchFamily="17" charset="-128"/>
              </a:rPr>
              <a:t>０００千円</a:t>
            </a:r>
            <a:endParaRPr kumimoji="1" lang="en-US" altLang="ja-JP" sz="1200" dirty="0">
              <a:solidFill>
                <a:schemeClr val="bg1"/>
              </a:solidFill>
              <a:latin typeface="ＭＳ 明朝" panose="02020609040205080304" pitchFamily="17" charset="-128"/>
              <a:ea typeface="ＭＳ 明朝" panose="02020609040205080304" pitchFamily="17" charset="-128"/>
            </a:endParaRPr>
          </a:p>
        </p:txBody>
      </p:sp>
      <p:sp>
        <p:nvSpPr>
          <p:cNvPr id="12" name="テキスト ボックス 11">
            <a:extLst>
              <a:ext uri="{FF2B5EF4-FFF2-40B4-BE49-F238E27FC236}">
                <a16:creationId xmlns:a16="http://schemas.microsoft.com/office/drawing/2014/main" id="{0C4BF86F-0988-0262-01CF-DFD9CF020A70}"/>
              </a:ext>
            </a:extLst>
          </p:cNvPr>
          <p:cNvSpPr txBox="1"/>
          <p:nvPr/>
        </p:nvSpPr>
        <p:spPr>
          <a:xfrm>
            <a:off x="3161488" y="3223738"/>
            <a:ext cx="7607031" cy="1015663"/>
          </a:xfrm>
          <a:prstGeom prst="rect">
            <a:avLst/>
          </a:prstGeom>
          <a:noFill/>
        </p:spPr>
        <p:txBody>
          <a:bodyPr wrap="square" rtlCol="0">
            <a:spAutoFit/>
          </a:bodyPr>
          <a:lstStyle/>
          <a:p>
            <a:pPr algn="l"/>
            <a:r>
              <a:rPr kumimoji="1" lang="ja-JP" altLang="en-US" sz="1200" dirty="0">
                <a:solidFill>
                  <a:schemeClr val="bg1"/>
                </a:solidFill>
                <a:latin typeface="ＭＳ 明朝" panose="02020609040205080304" pitchFamily="17" charset="-128"/>
                <a:ea typeface="ＭＳ 明朝" panose="02020609040205080304" pitchFamily="17" charset="-128"/>
              </a:rPr>
              <a:t>  土地造成については盛土して整地する。　　　　　</a:t>
            </a:r>
            <a:endParaRPr kumimoji="1" lang="en-US" altLang="ja-JP" sz="1200" dirty="0">
              <a:solidFill>
                <a:schemeClr val="bg1"/>
              </a:solidFill>
              <a:latin typeface="ＭＳ 明朝" panose="02020609040205080304" pitchFamily="17" charset="-128"/>
              <a:ea typeface="ＭＳ 明朝" panose="02020609040205080304" pitchFamily="17" charset="-128"/>
            </a:endParaRPr>
          </a:p>
          <a:p>
            <a:pPr algn="l"/>
            <a:r>
              <a:rPr kumimoji="1" lang="ja-JP" altLang="en-US" sz="1200" dirty="0">
                <a:solidFill>
                  <a:schemeClr val="bg1"/>
                </a:solidFill>
                <a:latin typeface="ＭＳ 明朝" panose="02020609040205080304" pitchFamily="17" charset="-128"/>
                <a:ea typeface="ＭＳ 明朝" panose="02020609040205080304" pitchFamily="17" charset="-128"/>
              </a:rPr>
              <a:t>  汚水等排水は、浄化槽により処理し、隣地の北側農地には雨水等が流れ込まないよう対処する。</a:t>
            </a:r>
            <a:endParaRPr kumimoji="1" lang="en-US" altLang="ja-JP" sz="1200" dirty="0">
              <a:solidFill>
                <a:schemeClr val="bg1"/>
              </a:solidFill>
              <a:latin typeface="ＭＳ 明朝" panose="02020609040205080304" pitchFamily="17" charset="-128"/>
              <a:ea typeface="ＭＳ 明朝" panose="02020609040205080304" pitchFamily="17" charset="-128"/>
            </a:endParaRPr>
          </a:p>
          <a:p>
            <a:pPr algn="l"/>
            <a:r>
              <a:rPr lang="ja-JP" altLang="en-US" sz="1200" dirty="0">
                <a:solidFill>
                  <a:schemeClr val="bg1"/>
                </a:solidFill>
                <a:latin typeface="ＭＳ 明朝" panose="02020609040205080304" pitchFamily="17" charset="-128"/>
                <a:ea typeface="ＭＳ 明朝" panose="02020609040205080304" pitchFamily="17" charset="-128"/>
              </a:rPr>
              <a:t>  （取排水系統図を添付）</a:t>
            </a:r>
            <a:endParaRPr lang="en-US" altLang="ja-JP" sz="1200" dirty="0">
              <a:solidFill>
                <a:schemeClr val="bg1"/>
              </a:solidFill>
              <a:latin typeface="ＭＳ 明朝" panose="02020609040205080304" pitchFamily="17" charset="-128"/>
              <a:ea typeface="ＭＳ 明朝" panose="02020609040205080304" pitchFamily="17" charset="-128"/>
            </a:endParaRPr>
          </a:p>
          <a:p>
            <a:pPr algn="l"/>
            <a:r>
              <a:rPr lang="ja-JP" altLang="en-US" sz="1200" dirty="0">
                <a:solidFill>
                  <a:schemeClr val="bg1"/>
                </a:solidFill>
                <a:latin typeface="ＭＳ 明朝" panose="02020609040205080304" pitchFamily="17" charset="-128"/>
                <a:ea typeface="ＭＳ 明朝" panose="02020609040205080304" pitchFamily="17" charset="-128"/>
              </a:rPr>
              <a:t>　建築物は二階建てで、周辺農地に対する日照通風等には影響を及ぼさないよう対処する。</a:t>
            </a:r>
            <a:r>
              <a:rPr kumimoji="1" lang="ja-JP" altLang="en-US" sz="1200" dirty="0">
                <a:solidFill>
                  <a:schemeClr val="bg1"/>
                </a:solidFill>
                <a:latin typeface="ＭＳ 明朝" panose="02020609040205080304" pitchFamily="17" charset="-128"/>
                <a:ea typeface="ＭＳ 明朝" panose="02020609040205080304" pitchFamily="17" charset="-128"/>
              </a:rPr>
              <a:t>　　</a:t>
            </a:r>
            <a:endParaRPr kumimoji="1" lang="en-US" altLang="ja-JP" sz="1200" dirty="0">
              <a:solidFill>
                <a:schemeClr val="bg1"/>
              </a:solidFill>
              <a:latin typeface="ＭＳ 明朝" panose="02020609040205080304" pitchFamily="17" charset="-128"/>
              <a:ea typeface="ＭＳ 明朝" panose="02020609040205080304" pitchFamily="17" charset="-128"/>
            </a:endParaRPr>
          </a:p>
          <a:p>
            <a:pPr algn="l"/>
            <a:r>
              <a:rPr lang="ja-JP" altLang="en-US" sz="1200" dirty="0">
                <a:solidFill>
                  <a:schemeClr val="bg1"/>
                </a:solidFill>
                <a:latin typeface="ＭＳ 明朝" panose="02020609040205080304" pitchFamily="17" charset="-128"/>
                <a:ea typeface="ＭＳ 明朝" panose="02020609040205080304" pitchFamily="17" charset="-128"/>
              </a:rPr>
              <a:t>　なお、万一周辺農地などに被害を及ぼしたときは、当方で責任をもって解決する。</a:t>
            </a:r>
            <a:endParaRPr lang="en-US" altLang="ja-JP" sz="1200" dirty="0">
              <a:solidFill>
                <a:schemeClr val="bg1"/>
              </a:solidFill>
              <a:latin typeface="ＭＳ 明朝" panose="02020609040205080304" pitchFamily="17" charset="-128"/>
              <a:ea typeface="ＭＳ 明朝" panose="02020609040205080304" pitchFamily="17" charset="-128"/>
            </a:endParaRPr>
          </a:p>
        </p:txBody>
      </p:sp>
      <p:sp>
        <p:nvSpPr>
          <p:cNvPr id="14" name="テキスト ボックス 13">
            <a:extLst>
              <a:ext uri="{FF2B5EF4-FFF2-40B4-BE49-F238E27FC236}">
                <a16:creationId xmlns:a16="http://schemas.microsoft.com/office/drawing/2014/main" id="{46F633E1-FF18-3923-142D-1E03669159C7}"/>
              </a:ext>
            </a:extLst>
          </p:cNvPr>
          <p:cNvSpPr txBox="1"/>
          <p:nvPr/>
        </p:nvSpPr>
        <p:spPr>
          <a:xfrm>
            <a:off x="3161488" y="5004153"/>
            <a:ext cx="7607031" cy="830997"/>
          </a:xfrm>
          <a:prstGeom prst="rect">
            <a:avLst/>
          </a:prstGeom>
          <a:noFill/>
        </p:spPr>
        <p:txBody>
          <a:bodyPr wrap="square" rtlCol="0">
            <a:spAutoFit/>
          </a:bodyPr>
          <a:lstStyle/>
          <a:p>
            <a:pPr algn="l"/>
            <a:r>
              <a:rPr kumimoji="1" lang="ja-JP" altLang="en-US" sz="1200" dirty="0">
                <a:solidFill>
                  <a:schemeClr val="bg1"/>
                </a:solidFill>
                <a:latin typeface="ＭＳ 明朝" panose="02020609040205080304" pitchFamily="17" charset="-128"/>
                <a:ea typeface="ＭＳ 明朝" panose="02020609040205080304" pitchFamily="17" charset="-128"/>
              </a:rPr>
              <a:t>  都市計画法第３４条第○○号○該当　令和○○年○○月○○日　申請</a:t>
            </a:r>
            <a:endParaRPr kumimoji="1" lang="en-US" altLang="ja-JP" sz="1200" dirty="0">
              <a:solidFill>
                <a:schemeClr val="bg1"/>
              </a:solidFill>
              <a:latin typeface="ＭＳ 明朝" panose="02020609040205080304" pitchFamily="17" charset="-128"/>
              <a:ea typeface="ＭＳ 明朝" panose="02020609040205080304" pitchFamily="17" charset="-128"/>
            </a:endParaRPr>
          </a:p>
          <a:p>
            <a:pPr algn="l"/>
            <a:r>
              <a:rPr lang="ja-JP" altLang="en-US" sz="1200" dirty="0">
                <a:solidFill>
                  <a:schemeClr val="bg1"/>
                </a:solidFill>
                <a:latin typeface="ＭＳ 明朝" panose="02020609040205080304" pitchFamily="17" charset="-128"/>
                <a:ea typeface="ＭＳ 明朝" panose="02020609040205080304" pitchFamily="17" charset="-128"/>
              </a:rPr>
              <a:t>　農振法農用地区域除外　　　　　　　令和○○年○○月○○日　同意</a:t>
            </a:r>
            <a:endParaRPr lang="en-US" altLang="ja-JP" sz="1200" dirty="0">
              <a:solidFill>
                <a:schemeClr val="bg1"/>
              </a:solidFill>
              <a:latin typeface="ＭＳ 明朝" panose="02020609040205080304" pitchFamily="17" charset="-128"/>
              <a:ea typeface="ＭＳ 明朝" panose="02020609040205080304" pitchFamily="17" charset="-128"/>
            </a:endParaRPr>
          </a:p>
          <a:p>
            <a:pPr algn="l"/>
            <a:r>
              <a:rPr kumimoji="1" lang="ja-JP" altLang="en-US" sz="1200" dirty="0">
                <a:solidFill>
                  <a:schemeClr val="bg1"/>
                </a:solidFill>
                <a:latin typeface="ＭＳ 明朝" panose="02020609040205080304" pitchFamily="17" charset="-128"/>
                <a:ea typeface="ＭＳ 明朝" panose="02020609040205080304" pitchFamily="17" charset="-128"/>
              </a:rPr>
              <a:t>　　　　　　　　　　　　　　　　　　　　　　　　　　　　　（事前協議済）</a:t>
            </a:r>
            <a:endParaRPr kumimoji="1" lang="en-US" altLang="ja-JP" sz="1200" dirty="0">
              <a:solidFill>
                <a:schemeClr val="bg1"/>
              </a:solidFill>
              <a:latin typeface="ＭＳ 明朝" panose="02020609040205080304" pitchFamily="17" charset="-128"/>
              <a:ea typeface="ＭＳ 明朝" panose="02020609040205080304" pitchFamily="17" charset="-128"/>
            </a:endParaRPr>
          </a:p>
          <a:p>
            <a:pPr algn="l"/>
            <a:r>
              <a:rPr kumimoji="1" lang="ja-JP" altLang="en-US" sz="1200" dirty="0">
                <a:solidFill>
                  <a:schemeClr val="bg1"/>
                </a:solidFill>
                <a:latin typeface="ＭＳ 明朝" panose="02020609040205080304" pitchFamily="17" charset="-128"/>
                <a:ea typeface="ＭＳ 明朝" panose="02020609040205080304" pitchFamily="17" charset="-128"/>
              </a:rPr>
              <a:t>  </a:t>
            </a:r>
            <a:endParaRPr lang="en-US" altLang="ja-JP" sz="1200" dirty="0">
              <a:solidFill>
                <a:schemeClr val="bg1"/>
              </a:solidFill>
              <a:latin typeface="ＭＳ 明朝" panose="02020609040205080304" pitchFamily="17" charset="-128"/>
              <a:ea typeface="ＭＳ 明朝" panose="02020609040205080304" pitchFamily="17" charset="-128"/>
            </a:endParaRPr>
          </a:p>
        </p:txBody>
      </p:sp>
      <p:sp>
        <p:nvSpPr>
          <p:cNvPr id="15" name="テキスト ボックス 14">
            <a:extLst>
              <a:ext uri="{FF2B5EF4-FFF2-40B4-BE49-F238E27FC236}">
                <a16:creationId xmlns:a16="http://schemas.microsoft.com/office/drawing/2014/main" id="{0C3B3D7F-5F99-1A34-7683-13F5CA375F1C}"/>
              </a:ext>
            </a:extLst>
          </p:cNvPr>
          <p:cNvSpPr txBox="1"/>
          <p:nvPr/>
        </p:nvSpPr>
        <p:spPr>
          <a:xfrm>
            <a:off x="3161488" y="5691318"/>
            <a:ext cx="7607031" cy="646331"/>
          </a:xfrm>
          <a:prstGeom prst="rect">
            <a:avLst/>
          </a:prstGeom>
          <a:noFill/>
        </p:spPr>
        <p:txBody>
          <a:bodyPr wrap="square" rtlCol="0">
            <a:spAutoFit/>
          </a:bodyPr>
          <a:lstStyle/>
          <a:p>
            <a:pPr algn="l"/>
            <a:r>
              <a:rPr kumimoji="1" lang="ja-JP" altLang="en-US" sz="1200" dirty="0">
                <a:solidFill>
                  <a:schemeClr val="bg1"/>
                </a:solidFill>
                <a:latin typeface="ＭＳ 明朝" panose="02020609040205080304" pitchFamily="17" charset="-128"/>
                <a:ea typeface="ＭＳ 明朝" panose="02020609040205080304" pitchFamily="17" charset="-128"/>
              </a:rPr>
              <a:t>（隣接農地土地所有者等に転用計画の内容が説明されている旨を記載する。）</a:t>
            </a:r>
            <a:endParaRPr kumimoji="1" lang="en-US" altLang="ja-JP" sz="1200" dirty="0">
              <a:solidFill>
                <a:schemeClr val="bg1"/>
              </a:solidFill>
              <a:latin typeface="ＭＳ 明朝" panose="02020609040205080304" pitchFamily="17" charset="-128"/>
              <a:ea typeface="ＭＳ 明朝" panose="02020609040205080304" pitchFamily="17" charset="-128"/>
            </a:endParaRPr>
          </a:p>
          <a:p>
            <a:pPr algn="l"/>
            <a:r>
              <a:rPr lang="ja-JP" altLang="en-US" sz="1200" dirty="0">
                <a:solidFill>
                  <a:schemeClr val="bg1"/>
                </a:solidFill>
                <a:latin typeface="ＭＳ 明朝" panose="02020609040205080304" pitchFamily="17" charset="-128"/>
                <a:ea typeface="ＭＳ 明朝" panose="02020609040205080304" pitchFamily="17" charset="-128"/>
              </a:rPr>
              <a:t>（土地改良区の該当の有無について記載する。）</a:t>
            </a:r>
            <a:endParaRPr kumimoji="1" lang="en-US" altLang="ja-JP" sz="1200" dirty="0">
              <a:solidFill>
                <a:schemeClr val="bg1"/>
              </a:solidFill>
              <a:latin typeface="ＭＳ 明朝" panose="02020609040205080304" pitchFamily="17" charset="-128"/>
              <a:ea typeface="ＭＳ 明朝" panose="02020609040205080304" pitchFamily="17" charset="-128"/>
            </a:endParaRPr>
          </a:p>
          <a:p>
            <a:pPr algn="l"/>
            <a:r>
              <a:rPr lang="ja-JP" altLang="en-US" sz="1200" dirty="0">
                <a:solidFill>
                  <a:schemeClr val="bg1"/>
                </a:solidFill>
                <a:latin typeface="ＭＳ 明朝" panose="02020609040205080304" pitchFamily="17" charset="-128"/>
                <a:ea typeface="ＭＳ 明朝" panose="02020609040205080304" pitchFamily="17" charset="-128"/>
              </a:rPr>
              <a:t>　</a:t>
            </a:r>
            <a:endParaRPr lang="en-US" altLang="ja-JP" sz="1200" dirty="0">
              <a:solidFill>
                <a:schemeClr val="bg1"/>
              </a:solidFill>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256469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1000"/>
                                        <p:tgtEl>
                                          <p:spTgt spid="6"/>
                                        </p:tgtEl>
                                      </p:cBhvr>
                                    </p:animEffect>
                                    <p:anim calcmode="lin" valueType="num">
                                      <p:cBhvr>
                                        <p:cTn id="50" dur="1000" fill="hold"/>
                                        <p:tgtEl>
                                          <p:spTgt spid="6"/>
                                        </p:tgtEl>
                                        <p:attrNameLst>
                                          <p:attrName>ppt_x</p:attrName>
                                        </p:attrNameLst>
                                      </p:cBhvr>
                                      <p:tavLst>
                                        <p:tav tm="0">
                                          <p:val>
                                            <p:strVal val="#ppt_x"/>
                                          </p:val>
                                        </p:tav>
                                        <p:tav tm="100000">
                                          <p:val>
                                            <p:strVal val="#ppt_x"/>
                                          </p:val>
                                        </p:tav>
                                      </p:tavLst>
                                    </p:anim>
                                    <p:anim calcmode="lin" valueType="num">
                                      <p:cBhvr>
                                        <p:cTn id="5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1000"/>
                                        <p:tgtEl>
                                          <p:spTgt spid="12"/>
                                        </p:tgtEl>
                                      </p:cBhvr>
                                    </p:animEffect>
                                    <p:anim calcmode="lin" valueType="num">
                                      <p:cBhvr>
                                        <p:cTn id="57" dur="1000" fill="hold"/>
                                        <p:tgtEl>
                                          <p:spTgt spid="12"/>
                                        </p:tgtEl>
                                        <p:attrNameLst>
                                          <p:attrName>ppt_x</p:attrName>
                                        </p:attrNameLst>
                                      </p:cBhvr>
                                      <p:tavLst>
                                        <p:tav tm="0">
                                          <p:val>
                                            <p:strVal val="#ppt_x"/>
                                          </p:val>
                                        </p:tav>
                                        <p:tav tm="100000">
                                          <p:val>
                                            <p:strVal val="#ppt_x"/>
                                          </p:val>
                                        </p:tav>
                                      </p:tavLst>
                                    </p:anim>
                                    <p:anim calcmode="lin" valueType="num">
                                      <p:cBhvr>
                                        <p:cTn id="5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1000"/>
                                        <p:tgtEl>
                                          <p:spTgt spid="14"/>
                                        </p:tgtEl>
                                      </p:cBhvr>
                                    </p:animEffect>
                                    <p:anim calcmode="lin" valueType="num">
                                      <p:cBhvr>
                                        <p:cTn id="64" dur="1000" fill="hold"/>
                                        <p:tgtEl>
                                          <p:spTgt spid="14"/>
                                        </p:tgtEl>
                                        <p:attrNameLst>
                                          <p:attrName>ppt_x</p:attrName>
                                        </p:attrNameLst>
                                      </p:cBhvr>
                                      <p:tavLst>
                                        <p:tav tm="0">
                                          <p:val>
                                            <p:strVal val="#ppt_x"/>
                                          </p:val>
                                        </p:tav>
                                        <p:tav tm="100000">
                                          <p:val>
                                            <p:strVal val="#ppt_x"/>
                                          </p:val>
                                        </p:tav>
                                      </p:tavLst>
                                    </p:anim>
                                    <p:anim calcmode="lin" valueType="num">
                                      <p:cBhvr>
                                        <p:cTn id="6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fade">
                                      <p:cBhvr>
                                        <p:cTn id="70" dur="1000"/>
                                        <p:tgtEl>
                                          <p:spTgt spid="15"/>
                                        </p:tgtEl>
                                      </p:cBhvr>
                                    </p:animEffect>
                                    <p:anim calcmode="lin" valueType="num">
                                      <p:cBhvr>
                                        <p:cTn id="71" dur="1000" fill="hold"/>
                                        <p:tgtEl>
                                          <p:spTgt spid="15"/>
                                        </p:tgtEl>
                                        <p:attrNameLst>
                                          <p:attrName>ppt_x</p:attrName>
                                        </p:attrNameLst>
                                      </p:cBhvr>
                                      <p:tavLst>
                                        <p:tav tm="0">
                                          <p:val>
                                            <p:strVal val="#ppt_x"/>
                                          </p:val>
                                        </p:tav>
                                        <p:tav tm="100000">
                                          <p:val>
                                            <p:strVal val="#ppt_x"/>
                                          </p:val>
                                        </p:tav>
                                      </p:tavLst>
                                    </p:anim>
                                    <p:anim calcmode="lin" valueType="num">
                                      <p:cBhvr>
                                        <p:cTn id="7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P spid="9" grpId="0"/>
      <p:bldP spid="10" grpId="0"/>
      <p:bldP spid="11" grpId="0"/>
      <p:bldP spid="12" grpId="0"/>
      <p:bldP spid="14" grpId="0"/>
      <p:bldP spid="15"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6C06E6B-DCED-41FE-ABE1-7E771819159B}"/>
              </a:ext>
            </a:extLst>
          </p:cNvPr>
          <p:cNvSpPr>
            <a:spLocks noGrp="1"/>
          </p:cNvSpPr>
          <p:nvPr>
            <p:ph type="sldNum" sz="quarter" idx="12"/>
          </p:nvPr>
        </p:nvSpPr>
        <p:spPr>
          <a:xfrm>
            <a:off x="11317381" y="6492875"/>
            <a:ext cx="7620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45BA4EA-5EFA-460C-8880-04B9C92D5A26}" type="slidenum">
              <a:rPr kumimoji="0" lang="ja-JP" altLang="en-US" sz="1600" b="0" i="0" u="none" strike="noStrike" kern="1200" cap="none" spc="0" normalizeH="0" baseline="0" noProof="0">
                <a:ln>
                  <a:noFill/>
                </a:ln>
                <a:solidFill>
                  <a:prstClr val="black"/>
                </a:solidFill>
                <a:effectLst/>
                <a:uLnTx/>
                <a:uFillTx/>
                <a:latin typeface="Calibri"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ja-JP" altLang="en-US" sz="1600" b="0"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endParaRPr>
          </a:p>
        </p:txBody>
      </p:sp>
      <p:sp>
        <p:nvSpPr>
          <p:cNvPr id="13" name="テキスト ボックス 12">
            <a:extLst>
              <a:ext uri="{FF2B5EF4-FFF2-40B4-BE49-F238E27FC236}">
                <a16:creationId xmlns:a16="http://schemas.microsoft.com/office/drawing/2014/main" id="{ABEB3D99-B49C-41D8-83C9-72DF7F516350}"/>
              </a:ext>
            </a:extLst>
          </p:cNvPr>
          <p:cNvSpPr txBox="1"/>
          <p:nvPr/>
        </p:nvSpPr>
        <p:spPr>
          <a:xfrm>
            <a:off x="11391557" y="1321405"/>
            <a:ext cx="1847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itchFamily="34" charset="0"/>
              <a:ea typeface="ＭＳ Ｐゴシック" pitchFamily="50" charset="-128"/>
              <a:cs typeface="+mn-cs"/>
            </a:endParaRPr>
          </a:p>
        </p:txBody>
      </p:sp>
      <p:pic>
        <p:nvPicPr>
          <p:cNvPr id="5" name="図 4">
            <a:extLst>
              <a:ext uri="{FF2B5EF4-FFF2-40B4-BE49-F238E27FC236}">
                <a16:creationId xmlns:a16="http://schemas.microsoft.com/office/drawing/2014/main" id="{5EB95F3D-3357-0952-3391-F890A2B8D3A4}"/>
              </a:ext>
            </a:extLst>
          </p:cNvPr>
          <p:cNvPicPr>
            <a:picLocks noChangeAspect="1"/>
          </p:cNvPicPr>
          <p:nvPr/>
        </p:nvPicPr>
        <p:blipFill>
          <a:blip r:embed="rId3"/>
          <a:stretch>
            <a:fillRect/>
          </a:stretch>
        </p:blipFill>
        <p:spPr>
          <a:xfrm rot="5400000">
            <a:off x="3224033" y="-1952577"/>
            <a:ext cx="5691685" cy="11199226"/>
          </a:xfrm>
          <a:prstGeom prst="rect">
            <a:avLst/>
          </a:prstGeom>
        </p:spPr>
      </p:pic>
    </p:spTree>
    <p:extLst>
      <p:ext uri="{BB962C8B-B14F-4D97-AF65-F5344CB8AC3E}">
        <p14:creationId xmlns:p14="http://schemas.microsoft.com/office/powerpoint/2010/main" val="20094789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6C06E6B-DCED-41FE-ABE1-7E771819159B}"/>
              </a:ext>
            </a:extLst>
          </p:cNvPr>
          <p:cNvSpPr>
            <a:spLocks noGrp="1"/>
          </p:cNvSpPr>
          <p:nvPr>
            <p:ph type="sldNum" sz="quarter" idx="12"/>
          </p:nvPr>
        </p:nvSpPr>
        <p:spPr>
          <a:xfrm>
            <a:off x="11317381" y="6492875"/>
            <a:ext cx="7620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45BA4EA-5EFA-460C-8880-04B9C92D5A26}" type="slidenum">
              <a:rPr kumimoji="0" lang="ja-JP" altLang="en-US" sz="1600" b="0" i="0" u="none" strike="noStrike" kern="1200" cap="none" spc="0" normalizeH="0" baseline="0" noProof="0">
                <a:ln>
                  <a:noFill/>
                </a:ln>
                <a:solidFill>
                  <a:prstClr val="black"/>
                </a:solidFill>
                <a:effectLst/>
                <a:uLnTx/>
                <a:uFillTx/>
                <a:latin typeface="Calibri"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ja-JP" altLang="en-US" sz="1600" b="0"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endParaRPr>
          </a:p>
        </p:txBody>
      </p:sp>
      <p:sp>
        <p:nvSpPr>
          <p:cNvPr id="13" name="テキスト ボックス 12">
            <a:extLst>
              <a:ext uri="{FF2B5EF4-FFF2-40B4-BE49-F238E27FC236}">
                <a16:creationId xmlns:a16="http://schemas.microsoft.com/office/drawing/2014/main" id="{ABEB3D99-B49C-41D8-83C9-72DF7F516350}"/>
              </a:ext>
            </a:extLst>
          </p:cNvPr>
          <p:cNvSpPr txBox="1"/>
          <p:nvPr/>
        </p:nvSpPr>
        <p:spPr>
          <a:xfrm>
            <a:off x="11391557" y="1321405"/>
            <a:ext cx="1847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itchFamily="34" charset="0"/>
              <a:ea typeface="ＭＳ Ｐゴシック" pitchFamily="50" charset="-128"/>
              <a:cs typeface="+mn-cs"/>
            </a:endParaRPr>
          </a:p>
        </p:txBody>
      </p:sp>
      <p:pic>
        <p:nvPicPr>
          <p:cNvPr id="5" name="図 4">
            <a:extLst>
              <a:ext uri="{FF2B5EF4-FFF2-40B4-BE49-F238E27FC236}">
                <a16:creationId xmlns:a16="http://schemas.microsoft.com/office/drawing/2014/main" id="{7EA6CBC1-30D9-7F4A-A966-47D4EE213941}"/>
              </a:ext>
            </a:extLst>
          </p:cNvPr>
          <p:cNvPicPr>
            <a:picLocks noChangeAspect="1"/>
          </p:cNvPicPr>
          <p:nvPr/>
        </p:nvPicPr>
        <p:blipFill>
          <a:blip r:embed="rId3"/>
          <a:stretch>
            <a:fillRect/>
          </a:stretch>
        </p:blipFill>
        <p:spPr>
          <a:xfrm rot="5400000">
            <a:off x="2782807" y="-2211822"/>
            <a:ext cx="6661745" cy="11477899"/>
          </a:xfrm>
          <a:prstGeom prst="rect">
            <a:avLst/>
          </a:prstGeom>
        </p:spPr>
      </p:pic>
      <p:sp>
        <p:nvSpPr>
          <p:cNvPr id="6" name="正方形/長方形 5">
            <a:extLst>
              <a:ext uri="{FF2B5EF4-FFF2-40B4-BE49-F238E27FC236}">
                <a16:creationId xmlns:a16="http://schemas.microsoft.com/office/drawing/2014/main" id="{653BA02C-0D12-9EA0-2CBD-FCA57DDA40FD}"/>
              </a:ext>
            </a:extLst>
          </p:cNvPr>
          <p:cNvSpPr/>
          <p:nvPr/>
        </p:nvSpPr>
        <p:spPr>
          <a:xfrm>
            <a:off x="3844742" y="1273377"/>
            <a:ext cx="3308124" cy="8149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US" sz="1050" kern="100" dirty="0">
                <a:solidFill>
                  <a:srgbClr val="000000"/>
                </a:solidFill>
                <a:effectLst/>
                <a:latin typeface="ＭＳ 明朝" panose="02020609040205080304" pitchFamily="17" charset="-128"/>
                <a:ea typeface="游明朝" panose="02020400000000000000" pitchFamily="18" charset="-128"/>
                <a:cs typeface="Times New Roman" panose="02020603050405020304" pitchFamily="18" charset="0"/>
              </a:rPr>
              <a:t> </a:t>
            </a:r>
            <a:endParaRPr lang="ja-JP" sz="1050" kern="100" dirty="0">
              <a:effectLst/>
              <a:ea typeface="游明朝" panose="02020400000000000000" pitchFamily="18" charset="-128"/>
              <a:cs typeface="Times New Roman" panose="02020603050405020304" pitchFamily="18" charset="0"/>
            </a:endParaRPr>
          </a:p>
          <a:p>
            <a:pPr algn="l"/>
            <a:r>
              <a:rPr lang="ja-JP" sz="1200" kern="0" spc="525" dirty="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事務所</a:t>
            </a:r>
            <a:r>
              <a:rPr lang="ja-JP" sz="1200" kern="100" dirty="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　 岡崎市上地１丁目３３番地１５</a:t>
            </a:r>
            <a:endParaRPr lang="ja-JP" sz="12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p>
            <a:pPr algn="l"/>
            <a:r>
              <a:rPr lang="ja-JP" sz="1200" kern="100" dirty="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申請代理人　 行政書士　鍋　田　建　治</a:t>
            </a:r>
            <a:endParaRPr lang="ja-JP" sz="12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p>
            <a:pPr algn="l"/>
            <a:r>
              <a:rPr lang="ja-JP" sz="1200" kern="0" spc="260" dirty="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電話番</a:t>
            </a:r>
            <a:r>
              <a:rPr lang="ja-JP" sz="1200" kern="100" dirty="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号　 ０５６４－５９－３５５７</a:t>
            </a:r>
            <a:endParaRPr lang="ja-JP" sz="12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p>
            <a:pPr algn="l"/>
            <a:r>
              <a:rPr lang="en-US" sz="1050" kern="100" dirty="0">
                <a:solidFill>
                  <a:srgbClr val="000000"/>
                </a:solidFill>
                <a:effectLst/>
                <a:ea typeface="游明朝" panose="02020400000000000000" pitchFamily="18" charset="-128"/>
                <a:cs typeface="Times New Roman" panose="02020603050405020304" pitchFamily="18" charset="0"/>
              </a:rPr>
              <a:t> </a:t>
            </a:r>
            <a:endParaRPr lang="ja-JP" sz="1050" kern="100" dirty="0">
              <a:effectLst/>
              <a:ea typeface="游明朝" panose="02020400000000000000" pitchFamily="18" charset="-128"/>
              <a:cs typeface="Times New Roman" panose="02020603050405020304" pitchFamily="18" charset="0"/>
            </a:endParaRPr>
          </a:p>
        </p:txBody>
      </p:sp>
      <p:sp>
        <p:nvSpPr>
          <p:cNvPr id="2" name="テキスト ボックス 1">
            <a:extLst>
              <a:ext uri="{FF2B5EF4-FFF2-40B4-BE49-F238E27FC236}">
                <a16:creationId xmlns:a16="http://schemas.microsoft.com/office/drawing/2014/main" id="{5F541187-B4E4-06A3-F94C-FBD492DDA2CB}"/>
              </a:ext>
            </a:extLst>
          </p:cNvPr>
          <p:cNvSpPr txBox="1"/>
          <p:nvPr/>
        </p:nvSpPr>
        <p:spPr>
          <a:xfrm>
            <a:off x="1376361" y="699067"/>
            <a:ext cx="3348493" cy="461665"/>
          </a:xfrm>
          <a:prstGeom prst="rect">
            <a:avLst/>
          </a:prstGeom>
          <a:noFill/>
        </p:spPr>
        <p:txBody>
          <a:bodyPr wrap="square" rtlCol="0">
            <a:spAutoFit/>
          </a:bodyPr>
          <a:lstStyle/>
          <a:p>
            <a:pPr algn="l"/>
            <a:r>
              <a:rPr kumimoji="1" lang="ja-JP" altLang="en-US" sz="1200" dirty="0">
                <a:solidFill>
                  <a:schemeClr val="bg1"/>
                </a:solidFill>
                <a:latin typeface="ＭＳ 明朝" panose="02020609040205080304" pitchFamily="17" charset="-128"/>
                <a:ea typeface="ＭＳ 明朝" panose="02020609040205080304" pitchFamily="17" charset="-128"/>
              </a:rPr>
              <a:t>申請部数 ２部提出　両面印刷してください  </a:t>
            </a:r>
            <a:endParaRPr kumimoji="1" lang="en-US" altLang="ja-JP" sz="1200" dirty="0">
              <a:solidFill>
                <a:schemeClr val="bg1"/>
              </a:solidFill>
              <a:latin typeface="ＭＳ 明朝" panose="02020609040205080304" pitchFamily="17" charset="-128"/>
              <a:ea typeface="ＭＳ 明朝" panose="02020609040205080304" pitchFamily="17" charset="-128"/>
            </a:endParaRPr>
          </a:p>
          <a:p>
            <a:pPr algn="l"/>
            <a:endParaRPr kumimoji="1" lang="ja-JP" altLang="en-US" sz="1200" dirty="0">
              <a:solidFill>
                <a:schemeClr val="bg1"/>
              </a:solidFill>
              <a:latin typeface="ＭＳ 明朝" panose="02020609040205080304" pitchFamily="17" charset="-128"/>
              <a:ea typeface="ＭＳ 明朝" panose="02020609040205080304" pitchFamily="17" charset="-128"/>
            </a:endParaRPr>
          </a:p>
        </p:txBody>
      </p:sp>
      <p:sp>
        <p:nvSpPr>
          <p:cNvPr id="3" name="正方形/長方形 2">
            <a:extLst>
              <a:ext uri="{FF2B5EF4-FFF2-40B4-BE49-F238E27FC236}">
                <a16:creationId xmlns:a16="http://schemas.microsoft.com/office/drawing/2014/main" id="{35C4A0D4-7C00-A0C4-812C-E9FB3CDBFC6D}"/>
              </a:ext>
            </a:extLst>
          </p:cNvPr>
          <p:cNvSpPr/>
          <p:nvPr/>
        </p:nvSpPr>
        <p:spPr>
          <a:xfrm>
            <a:off x="1086304" y="652677"/>
            <a:ext cx="3638550" cy="3333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明朝" panose="02020609040205080304" pitchFamily="17" charset="-128"/>
                <a:ea typeface="ＭＳ 明朝" panose="02020609040205080304" pitchFamily="17" charset="-128"/>
              </a:rPr>
              <a:t>（　　　　　　　　　　　　　　　　　　　　 ）</a:t>
            </a:r>
          </a:p>
        </p:txBody>
      </p:sp>
      <p:sp>
        <p:nvSpPr>
          <p:cNvPr id="7" name="正方形/長方形 6">
            <a:extLst>
              <a:ext uri="{FF2B5EF4-FFF2-40B4-BE49-F238E27FC236}">
                <a16:creationId xmlns:a16="http://schemas.microsoft.com/office/drawing/2014/main" id="{A2281967-B371-812D-A64D-1B91025C18D6}"/>
              </a:ext>
            </a:extLst>
          </p:cNvPr>
          <p:cNvSpPr/>
          <p:nvPr/>
        </p:nvSpPr>
        <p:spPr>
          <a:xfrm>
            <a:off x="8932167" y="1325272"/>
            <a:ext cx="2190750" cy="3333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明朝" panose="02020609040205080304" pitchFamily="17" charset="-128"/>
                <a:ea typeface="ＭＳ 明朝" panose="02020609040205080304" pitchFamily="17" charset="-128"/>
              </a:rPr>
              <a:t>（　　　　　　　　 ）</a:t>
            </a:r>
          </a:p>
        </p:txBody>
      </p:sp>
      <p:sp>
        <p:nvSpPr>
          <p:cNvPr id="8" name="正方形/長方形 7">
            <a:extLst>
              <a:ext uri="{FF2B5EF4-FFF2-40B4-BE49-F238E27FC236}">
                <a16:creationId xmlns:a16="http://schemas.microsoft.com/office/drawing/2014/main" id="{2668D6A0-54CC-5AE9-83F2-9E0792841DC0}"/>
              </a:ext>
            </a:extLst>
          </p:cNvPr>
          <p:cNvSpPr/>
          <p:nvPr/>
        </p:nvSpPr>
        <p:spPr>
          <a:xfrm>
            <a:off x="4724854" y="2902836"/>
            <a:ext cx="3638550" cy="3333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明朝" panose="02020609040205080304" pitchFamily="17" charset="-128"/>
                <a:ea typeface="ＭＳ 明朝" panose="02020609040205080304" pitchFamily="17" charset="-128"/>
              </a:rPr>
              <a:t>（　　　　　</a:t>
            </a:r>
            <a:r>
              <a:rPr lang="ja-JP" altLang="en-US" sz="1200" dirty="0">
                <a:solidFill>
                  <a:schemeClr val="bg1"/>
                </a:solidFill>
                <a:latin typeface="ＭＳ 明朝" panose="02020609040205080304" pitchFamily="17" charset="-128"/>
                <a:ea typeface="ＭＳ 明朝" panose="02020609040205080304" pitchFamily="17" charset="-128"/>
              </a:rPr>
              <a:t> </a:t>
            </a:r>
            <a:r>
              <a:rPr kumimoji="1" lang="ja-JP" altLang="en-US" sz="1200" dirty="0">
                <a:solidFill>
                  <a:schemeClr val="bg1"/>
                </a:solidFill>
                <a:latin typeface="ＭＳ 明朝" panose="02020609040205080304" pitchFamily="17" charset="-128"/>
                <a:ea typeface="ＭＳ 明朝" panose="02020609040205080304" pitchFamily="17" charset="-128"/>
              </a:rPr>
              <a:t>　　　 　　　　）</a:t>
            </a:r>
          </a:p>
        </p:txBody>
      </p:sp>
      <p:sp>
        <p:nvSpPr>
          <p:cNvPr id="9" name="テキスト ボックス 8">
            <a:extLst>
              <a:ext uri="{FF2B5EF4-FFF2-40B4-BE49-F238E27FC236}">
                <a16:creationId xmlns:a16="http://schemas.microsoft.com/office/drawing/2014/main" id="{73D9F8B2-CCFF-1E12-6430-18DE5034D10D}"/>
              </a:ext>
            </a:extLst>
          </p:cNvPr>
          <p:cNvSpPr txBox="1"/>
          <p:nvPr/>
        </p:nvSpPr>
        <p:spPr>
          <a:xfrm>
            <a:off x="9221177" y="1367571"/>
            <a:ext cx="1266371" cy="276999"/>
          </a:xfrm>
          <a:prstGeom prst="rect">
            <a:avLst/>
          </a:prstGeom>
          <a:noFill/>
        </p:spPr>
        <p:txBody>
          <a:bodyPr wrap="square" rtlCol="0">
            <a:spAutoFit/>
          </a:bodyPr>
          <a:lstStyle/>
          <a:p>
            <a:pPr algn="l"/>
            <a:r>
              <a:rPr kumimoji="1" lang="ja-JP" altLang="en-US" sz="1200" dirty="0">
                <a:solidFill>
                  <a:schemeClr val="bg1"/>
                </a:solidFill>
                <a:latin typeface="ＭＳ 明朝" panose="02020609040205080304" pitchFamily="17" charset="-128"/>
                <a:ea typeface="ＭＳ 明朝" panose="02020609040205080304" pitchFamily="17" charset="-128"/>
              </a:rPr>
              <a:t>山　田　○　○</a:t>
            </a:r>
          </a:p>
        </p:txBody>
      </p:sp>
      <p:sp>
        <p:nvSpPr>
          <p:cNvPr id="10" name="テキスト ボックス 9">
            <a:extLst>
              <a:ext uri="{FF2B5EF4-FFF2-40B4-BE49-F238E27FC236}">
                <a16:creationId xmlns:a16="http://schemas.microsoft.com/office/drawing/2014/main" id="{AC4FC684-6D0B-FACB-5990-AA47141B5001}"/>
              </a:ext>
            </a:extLst>
          </p:cNvPr>
          <p:cNvSpPr txBox="1"/>
          <p:nvPr/>
        </p:nvSpPr>
        <p:spPr>
          <a:xfrm>
            <a:off x="2183413" y="4563006"/>
            <a:ext cx="1219313" cy="276999"/>
          </a:xfrm>
          <a:prstGeom prst="rect">
            <a:avLst/>
          </a:prstGeom>
          <a:noFill/>
        </p:spPr>
        <p:txBody>
          <a:bodyPr wrap="square" rtlCol="0">
            <a:spAutoFit/>
          </a:bodyPr>
          <a:lstStyle/>
          <a:p>
            <a:pPr algn="l"/>
            <a:r>
              <a:rPr kumimoji="1" lang="ja-JP" altLang="en-US" sz="1200" dirty="0">
                <a:solidFill>
                  <a:schemeClr val="bg1"/>
                </a:solidFill>
                <a:latin typeface="ＭＳ 明朝" panose="02020609040205080304" pitchFamily="17" charset="-128"/>
                <a:ea typeface="ＭＳ 明朝" panose="02020609040205080304" pitchFamily="17" charset="-128"/>
              </a:rPr>
              <a:t>○○町字○○</a:t>
            </a:r>
          </a:p>
        </p:txBody>
      </p:sp>
      <p:sp>
        <p:nvSpPr>
          <p:cNvPr id="11" name="正方形/長方形 10">
            <a:extLst>
              <a:ext uri="{FF2B5EF4-FFF2-40B4-BE49-F238E27FC236}">
                <a16:creationId xmlns:a16="http://schemas.microsoft.com/office/drawing/2014/main" id="{C4FD243E-34FD-741A-40F6-25284C333334}"/>
              </a:ext>
            </a:extLst>
          </p:cNvPr>
          <p:cNvSpPr/>
          <p:nvPr/>
        </p:nvSpPr>
        <p:spPr>
          <a:xfrm>
            <a:off x="8927800" y="1591972"/>
            <a:ext cx="2190750" cy="3333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明朝" panose="02020609040205080304" pitchFamily="17" charset="-128"/>
                <a:ea typeface="ＭＳ 明朝" panose="02020609040205080304" pitchFamily="17" charset="-128"/>
              </a:rPr>
              <a:t>（　　　　　　　　 ）</a:t>
            </a:r>
          </a:p>
        </p:txBody>
      </p:sp>
      <p:sp>
        <p:nvSpPr>
          <p:cNvPr id="14" name="テキスト ボックス 13">
            <a:extLst>
              <a:ext uri="{FF2B5EF4-FFF2-40B4-BE49-F238E27FC236}">
                <a16:creationId xmlns:a16="http://schemas.microsoft.com/office/drawing/2014/main" id="{1A99FC82-E0EF-EEC0-D53D-7B11D8F49074}"/>
              </a:ext>
            </a:extLst>
          </p:cNvPr>
          <p:cNvSpPr txBox="1"/>
          <p:nvPr/>
        </p:nvSpPr>
        <p:spPr>
          <a:xfrm>
            <a:off x="9216810" y="1634271"/>
            <a:ext cx="1266371" cy="276999"/>
          </a:xfrm>
          <a:prstGeom prst="rect">
            <a:avLst/>
          </a:prstGeom>
          <a:noFill/>
        </p:spPr>
        <p:txBody>
          <a:bodyPr wrap="square" rtlCol="0">
            <a:spAutoFit/>
          </a:bodyPr>
          <a:lstStyle/>
          <a:p>
            <a:pPr algn="l"/>
            <a:r>
              <a:rPr kumimoji="1" lang="ja-JP" altLang="en-US" sz="1200" dirty="0">
                <a:solidFill>
                  <a:schemeClr val="bg1"/>
                </a:solidFill>
                <a:latin typeface="ＭＳ 明朝" panose="02020609040205080304" pitchFamily="17" charset="-128"/>
                <a:ea typeface="ＭＳ 明朝" panose="02020609040205080304" pitchFamily="17" charset="-128"/>
              </a:rPr>
              <a:t>鈴　木　○　○</a:t>
            </a:r>
          </a:p>
        </p:txBody>
      </p:sp>
      <p:sp>
        <p:nvSpPr>
          <p:cNvPr id="15" name="正方形/長方形 14">
            <a:extLst>
              <a:ext uri="{FF2B5EF4-FFF2-40B4-BE49-F238E27FC236}">
                <a16:creationId xmlns:a16="http://schemas.microsoft.com/office/drawing/2014/main" id="{6BDE4033-5EEE-8CE1-F489-CFD4C4F8D8A4}"/>
              </a:ext>
            </a:extLst>
          </p:cNvPr>
          <p:cNvSpPr/>
          <p:nvPr/>
        </p:nvSpPr>
        <p:spPr>
          <a:xfrm>
            <a:off x="2886529" y="2874995"/>
            <a:ext cx="2190750" cy="3333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明朝" panose="02020609040205080304" pitchFamily="17" charset="-128"/>
                <a:ea typeface="ＭＳ 明朝" panose="02020609040205080304" pitchFamily="17" charset="-128"/>
              </a:rPr>
              <a:t>（　　　　　　　　 ）</a:t>
            </a:r>
          </a:p>
        </p:txBody>
      </p:sp>
      <p:sp>
        <p:nvSpPr>
          <p:cNvPr id="17" name="正方形/長方形 16">
            <a:extLst>
              <a:ext uri="{FF2B5EF4-FFF2-40B4-BE49-F238E27FC236}">
                <a16:creationId xmlns:a16="http://schemas.microsoft.com/office/drawing/2014/main" id="{3ED8417B-52C9-595B-D768-07FDC2BB872A}"/>
              </a:ext>
            </a:extLst>
          </p:cNvPr>
          <p:cNvSpPr/>
          <p:nvPr/>
        </p:nvSpPr>
        <p:spPr>
          <a:xfrm>
            <a:off x="2905579" y="3438669"/>
            <a:ext cx="2190750" cy="3333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明朝" panose="02020609040205080304" pitchFamily="17" charset="-128"/>
                <a:ea typeface="ＭＳ 明朝" panose="02020609040205080304" pitchFamily="17" charset="-128"/>
              </a:rPr>
              <a:t>（　　　　　　　　 ）</a:t>
            </a:r>
          </a:p>
        </p:txBody>
      </p:sp>
      <p:sp>
        <p:nvSpPr>
          <p:cNvPr id="18" name="正方形/長方形 17">
            <a:extLst>
              <a:ext uri="{FF2B5EF4-FFF2-40B4-BE49-F238E27FC236}">
                <a16:creationId xmlns:a16="http://schemas.microsoft.com/office/drawing/2014/main" id="{FF18E30C-92FD-B296-F755-187D31F18E73}"/>
              </a:ext>
            </a:extLst>
          </p:cNvPr>
          <p:cNvSpPr/>
          <p:nvPr/>
        </p:nvSpPr>
        <p:spPr>
          <a:xfrm>
            <a:off x="3671615" y="4543594"/>
            <a:ext cx="952501" cy="3333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明朝" panose="02020609040205080304" pitchFamily="17" charset="-128"/>
                <a:ea typeface="ＭＳ 明朝" panose="02020609040205080304" pitchFamily="17" charset="-128"/>
              </a:rPr>
              <a:t>（　　 ）</a:t>
            </a:r>
          </a:p>
        </p:txBody>
      </p:sp>
      <p:sp>
        <p:nvSpPr>
          <p:cNvPr id="19" name="テキスト ボックス 18">
            <a:extLst>
              <a:ext uri="{FF2B5EF4-FFF2-40B4-BE49-F238E27FC236}">
                <a16:creationId xmlns:a16="http://schemas.microsoft.com/office/drawing/2014/main" id="{7C3C734C-1500-F30A-BE9E-46FD7DA88731}"/>
              </a:ext>
            </a:extLst>
          </p:cNvPr>
          <p:cNvSpPr txBox="1"/>
          <p:nvPr/>
        </p:nvSpPr>
        <p:spPr>
          <a:xfrm>
            <a:off x="4954011" y="2938953"/>
            <a:ext cx="2087131" cy="276999"/>
          </a:xfrm>
          <a:prstGeom prst="rect">
            <a:avLst/>
          </a:prstGeom>
          <a:noFill/>
        </p:spPr>
        <p:txBody>
          <a:bodyPr wrap="square" rtlCol="0">
            <a:spAutoFit/>
          </a:bodyPr>
          <a:lstStyle/>
          <a:p>
            <a:pPr algn="l"/>
            <a:r>
              <a:rPr kumimoji="1" lang="ja-JP" altLang="en-US" sz="1200" dirty="0">
                <a:solidFill>
                  <a:schemeClr val="bg1"/>
                </a:solidFill>
                <a:latin typeface="ＭＳ 明朝" panose="02020609040205080304" pitchFamily="17" charset="-128"/>
                <a:ea typeface="ＭＳ 明朝" panose="02020609040205080304" pitchFamily="17" charset="-128"/>
              </a:rPr>
              <a:t>岡崎市○○町字○○１番地</a:t>
            </a:r>
          </a:p>
        </p:txBody>
      </p:sp>
      <p:sp>
        <p:nvSpPr>
          <p:cNvPr id="20" name="テキスト ボックス 19">
            <a:extLst>
              <a:ext uri="{FF2B5EF4-FFF2-40B4-BE49-F238E27FC236}">
                <a16:creationId xmlns:a16="http://schemas.microsoft.com/office/drawing/2014/main" id="{EE6EB5AF-A311-2F00-DA9A-35F9A4739926}"/>
              </a:ext>
            </a:extLst>
          </p:cNvPr>
          <p:cNvSpPr txBox="1"/>
          <p:nvPr/>
        </p:nvSpPr>
        <p:spPr>
          <a:xfrm>
            <a:off x="4954011" y="3395769"/>
            <a:ext cx="2319338" cy="276999"/>
          </a:xfrm>
          <a:prstGeom prst="rect">
            <a:avLst/>
          </a:prstGeom>
          <a:noFill/>
        </p:spPr>
        <p:txBody>
          <a:bodyPr wrap="square" rtlCol="0">
            <a:spAutoFit/>
          </a:bodyPr>
          <a:lstStyle/>
          <a:p>
            <a:pPr algn="l"/>
            <a:r>
              <a:rPr kumimoji="1" lang="ja-JP" altLang="en-US" sz="1200" dirty="0">
                <a:solidFill>
                  <a:schemeClr val="bg1"/>
                </a:solidFill>
                <a:latin typeface="ＭＳ 明朝" panose="02020609040205080304" pitchFamily="17" charset="-128"/>
                <a:ea typeface="ＭＳ 明朝" panose="02020609040205080304" pitchFamily="17" charset="-128"/>
              </a:rPr>
              <a:t>岡崎市○○３丁目２番９号</a:t>
            </a:r>
          </a:p>
        </p:txBody>
      </p:sp>
      <p:sp>
        <p:nvSpPr>
          <p:cNvPr id="21" name="テキスト ボックス 20">
            <a:extLst>
              <a:ext uri="{FF2B5EF4-FFF2-40B4-BE49-F238E27FC236}">
                <a16:creationId xmlns:a16="http://schemas.microsoft.com/office/drawing/2014/main" id="{05DE3EC2-D256-6FB4-04A7-16E813C1F189}"/>
              </a:ext>
            </a:extLst>
          </p:cNvPr>
          <p:cNvSpPr txBox="1"/>
          <p:nvPr/>
        </p:nvSpPr>
        <p:spPr>
          <a:xfrm>
            <a:off x="3172802" y="2918529"/>
            <a:ext cx="1266371" cy="276999"/>
          </a:xfrm>
          <a:prstGeom prst="rect">
            <a:avLst/>
          </a:prstGeom>
          <a:noFill/>
        </p:spPr>
        <p:txBody>
          <a:bodyPr wrap="square" rtlCol="0">
            <a:spAutoFit/>
          </a:bodyPr>
          <a:lstStyle/>
          <a:p>
            <a:pPr algn="l"/>
            <a:r>
              <a:rPr kumimoji="1" lang="ja-JP" altLang="en-US" sz="1200" dirty="0">
                <a:solidFill>
                  <a:schemeClr val="bg1"/>
                </a:solidFill>
                <a:latin typeface="ＭＳ 明朝" panose="02020609040205080304" pitchFamily="17" charset="-128"/>
                <a:ea typeface="ＭＳ 明朝" panose="02020609040205080304" pitchFamily="17" charset="-128"/>
              </a:rPr>
              <a:t>山　田　○　○</a:t>
            </a:r>
          </a:p>
        </p:txBody>
      </p:sp>
      <p:sp>
        <p:nvSpPr>
          <p:cNvPr id="22" name="テキスト ボックス 21">
            <a:extLst>
              <a:ext uri="{FF2B5EF4-FFF2-40B4-BE49-F238E27FC236}">
                <a16:creationId xmlns:a16="http://schemas.microsoft.com/office/drawing/2014/main" id="{C8F9AF06-87B7-6ABF-E1A1-2CA437CF6D98}"/>
              </a:ext>
            </a:extLst>
          </p:cNvPr>
          <p:cNvSpPr txBox="1"/>
          <p:nvPr/>
        </p:nvSpPr>
        <p:spPr>
          <a:xfrm>
            <a:off x="3172801" y="3480482"/>
            <a:ext cx="1266371" cy="276999"/>
          </a:xfrm>
          <a:prstGeom prst="rect">
            <a:avLst/>
          </a:prstGeom>
          <a:noFill/>
        </p:spPr>
        <p:txBody>
          <a:bodyPr wrap="square" rtlCol="0">
            <a:spAutoFit/>
          </a:bodyPr>
          <a:lstStyle/>
          <a:p>
            <a:pPr algn="l"/>
            <a:r>
              <a:rPr kumimoji="1" lang="ja-JP" altLang="en-US" sz="1200" dirty="0">
                <a:solidFill>
                  <a:schemeClr val="bg1"/>
                </a:solidFill>
                <a:latin typeface="ＭＳ 明朝" panose="02020609040205080304" pitchFamily="17" charset="-128"/>
                <a:ea typeface="ＭＳ 明朝" panose="02020609040205080304" pitchFamily="17" charset="-128"/>
              </a:rPr>
              <a:t>鈴　木　○　○</a:t>
            </a:r>
          </a:p>
        </p:txBody>
      </p:sp>
      <p:sp>
        <p:nvSpPr>
          <p:cNvPr id="23" name="正方形/長方形 22">
            <a:extLst>
              <a:ext uri="{FF2B5EF4-FFF2-40B4-BE49-F238E27FC236}">
                <a16:creationId xmlns:a16="http://schemas.microsoft.com/office/drawing/2014/main" id="{617AFBC3-0588-1642-4B9E-2255CF5D8750}"/>
              </a:ext>
            </a:extLst>
          </p:cNvPr>
          <p:cNvSpPr/>
          <p:nvPr/>
        </p:nvSpPr>
        <p:spPr>
          <a:xfrm>
            <a:off x="4734970" y="3358962"/>
            <a:ext cx="2538380" cy="3333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明朝" panose="02020609040205080304" pitchFamily="17" charset="-128"/>
                <a:ea typeface="ＭＳ 明朝" panose="02020609040205080304" pitchFamily="17" charset="-128"/>
              </a:rPr>
              <a:t>（　　　　　　　　　　　　　）</a:t>
            </a:r>
          </a:p>
        </p:txBody>
      </p:sp>
      <p:sp>
        <p:nvSpPr>
          <p:cNvPr id="24" name="正方形/長方形 23">
            <a:extLst>
              <a:ext uri="{FF2B5EF4-FFF2-40B4-BE49-F238E27FC236}">
                <a16:creationId xmlns:a16="http://schemas.microsoft.com/office/drawing/2014/main" id="{A5C6C531-FBAA-47B2-0BB2-4F24967A683F}"/>
              </a:ext>
            </a:extLst>
          </p:cNvPr>
          <p:cNvSpPr/>
          <p:nvPr/>
        </p:nvSpPr>
        <p:spPr>
          <a:xfrm>
            <a:off x="1914978" y="4534819"/>
            <a:ext cx="1714500" cy="3333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明朝" panose="02020609040205080304" pitchFamily="17" charset="-128"/>
                <a:ea typeface="ＭＳ 明朝" panose="02020609040205080304" pitchFamily="17" charset="-128"/>
              </a:rPr>
              <a:t>（　　　　　　　 ）</a:t>
            </a:r>
          </a:p>
        </p:txBody>
      </p:sp>
      <p:sp>
        <p:nvSpPr>
          <p:cNvPr id="25" name="正方形/長方形 24">
            <a:extLst>
              <a:ext uri="{FF2B5EF4-FFF2-40B4-BE49-F238E27FC236}">
                <a16:creationId xmlns:a16="http://schemas.microsoft.com/office/drawing/2014/main" id="{7AFDC318-8206-C318-C470-4087C09A8AE7}"/>
              </a:ext>
            </a:extLst>
          </p:cNvPr>
          <p:cNvSpPr/>
          <p:nvPr/>
        </p:nvSpPr>
        <p:spPr>
          <a:xfrm>
            <a:off x="2285574" y="4973867"/>
            <a:ext cx="1418249" cy="3333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明朝" panose="02020609040205080304" pitchFamily="17" charset="-128"/>
                <a:ea typeface="ＭＳ 明朝" panose="02020609040205080304" pitchFamily="17" charset="-128"/>
              </a:rPr>
              <a:t>（　　　　  ）</a:t>
            </a:r>
          </a:p>
        </p:txBody>
      </p:sp>
      <p:sp>
        <p:nvSpPr>
          <p:cNvPr id="27" name="テキスト ボックス 26">
            <a:extLst>
              <a:ext uri="{FF2B5EF4-FFF2-40B4-BE49-F238E27FC236}">
                <a16:creationId xmlns:a16="http://schemas.microsoft.com/office/drawing/2014/main" id="{18E105D4-C07F-D7D8-3ECD-6A596269790C}"/>
              </a:ext>
            </a:extLst>
          </p:cNvPr>
          <p:cNvSpPr txBox="1"/>
          <p:nvPr/>
        </p:nvSpPr>
        <p:spPr>
          <a:xfrm>
            <a:off x="7336924" y="4553944"/>
            <a:ext cx="1349876" cy="276999"/>
          </a:xfrm>
          <a:prstGeom prst="rect">
            <a:avLst/>
          </a:prstGeom>
          <a:noFill/>
        </p:spPr>
        <p:txBody>
          <a:bodyPr wrap="square" rtlCol="0">
            <a:spAutoFit/>
          </a:bodyPr>
          <a:lstStyle/>
          <a:p>
            <a:pPr algn="l"/>
            <a:r>
              <a:rPr kumimoji="1" lang="ja-JP" altLang="en-US" sz="1200" dirty="0">
                <a:solidFill>
                  <a:schemeClr val="bg1"/>
                </a:solidFill>
                <a:latin typeface="ＭＳ 明朝" panose="02020609040205080304" pitchFamily="17" charset="-128"/>
                <a:ea typeface="ＭＳ 明朝" panose="02020609040205080304" pitchFamily="17" charset="-128"/>
              </a:rPr>
              <a:t>○○</a:t>
            </a:r>
            <a:r>
              <a:rPr kumimoji="1" lang="en-US" altLang="ja-JP" sz="1200" dirty="0">
                <a:solidFill>
                  <a:schemeClr val="bg1"/>
                </a:solidFill>
                <a:latin typeface="ＭＳ 明朝" panose="02020609040205080304" pitchFamily="17" charset="-128"/>
                <a:ea typeface="ＭＳ 明朝" panose="02020609040205080304" pitchFamily="17" charset="-128"/>
              </a:rPr>
              <a:t>3</a:t>
            </a:r>
            <a:r>
              <a:rPr lang="ja-JP" altLang="en-US" sz="1200" dirty="0">
                <a:solidFill>
                  <a:schemeClr val="bg1"/>
                </a:solidFill>
                <a:latin typeface="ＭＳ 明朝" panose="02020609040205080304" pitchFamily="17" charset="-128"/>
                <a:ea typeface="ＭＳ 明朝" panose="02020609040205080304" pitchFamily="17" charset="-128"/>
              </a:rPr>
              <a:t>丁目</a:t>
            </a:r>
            <a:r>
              <a:rPr lang="en-US" altLang="ja-JP" sz="1200" dirty="0">
                <a:solidFill>
                  <a:schemeClr val="bg1"/>
                </a:solidFill>
                <a:latin typeface="ＭＳ 明朝" panose="02020609040205080304" pitchFamily="17" charset="-128"/>
                <a:ea typeface="ＭＳ 明朝" panose="02020609040205080304" pitchFamily="17" charset="-128"/>
              </a:rPr>
              <a:t>2</a:t>
            </a:r>
            <a:r>
              <a:rPr lang="ja-JP" altLang="en-US" sz="1200" dirty="0">
                <a:solidFill>
                  <a:schemeClr val="bg1"/>
                </a:solidFill>
                <a:latin typeface="ＭＳ 明朝" panose="02020609040205080304" pitchFamily="17" charset="-128"/>
                <a:ea typeface="ＭＳ 明朝" panose="02020609040205080304" pitchFamily="17" charset="-128"/>
              </a:rPr>
              <a:t>番</a:t>
            </a:r>
            <a:r>
              <a:rPr lang="en-US" altLang="ja-JP" sz="1200" dirty="0">
                <a:solidFill>
                  <a:schemeClr val="bg1"/>
                </a:solidFill>
                <a:latin typeface="ＭＳ 明朝" panose="02020609040205080304" pitchFamily="17" charset="-128"/>
                <a:ea typeface="ＭＳ 明朝" panose="02020609040205080304" pitchFamily="17" charset="-128"/>
              </a:rPr>
              <a:t>9</a:t>
            </a:r>
            <a:r>
              <a:rPr lang="ja-JP" altLang="en-US" sz="1200" dirty="0">
                <a:solidFill>
                  <a:schemeClr val="bg1"/>
                </a:solidFill>
                <a:latin typeface="ＭＳ 明朝" panose="02020609040205080304" pitchFamily="17" charset="-128"/>
                <a:ea typeface="ＭＳ 明朝" panose="02020609040205080304" pitchFamily="17" charset="-128"/>
              </a:rPr>
              <a:t>号</a:t>
            </a:r>
            <a:endParaRPr lang="en-US" altLang="ja-JP" sz="1200" dirty="0">
              <a:solidFill>
                <a:schemeClr val="bg1"/>
              </a:solidFill>
              <a:latin typeface="ＭＳ 明朝" panose="02020609040205080304" pitchFamily="17" charset="-128"/>
              <a:ea typeface="ＭＳ 明朝" panose="02020609040205080304" pitchFamily="17" charset="-128"/>
            </a:endParaRPr>
          </a:p>
        </p:txBody>
      </p:sp>
      <p:sp>
        <p:nvSpPr>
          <p:cNvPr id="28" name="テキスト ボックス 27">
            <a:extLst>
              <a:ext uri="{FF2B5EF4-FFF2-40B4-BE49-F238E27FC236}">
                <a16:creationId xmlns:a16="http://schemas.microsoft.com/office/drawing/2014/main" id="{814B1202-8F85-423F-7E6A-C7A6EDCBD0F6}"/>
              </a:ext>
            </a:extLst>
          </p:cNvPr>
          <p:cNvSpPr txBox="1"/>
          <p:nvPr/>
        </p:nvSpPr>
        <p:spPr>
          <a:xfrm>
            <a:off x="2497552" y="5002054"/>
            <a:ext cx="816053" cy="276999"/>
          </a:xfrm>
          <a:prstGeom prst="rect">
            <a:avLst/>
          </a:prstGeom>
          <a:noFill/>
        </p:spPr>
        <p:txBody>
          <a:bodyPr wrap="square" rtlCol="0">
            <a:spAutoFit/>
          </a:bodyPr>
          <a:lstStyle/>
          <a:p>
            <a:pPr algn="l"/>
            <a:r>
              <a:rPr kumimoji="1" lang="ja-JP" altLang="en-US" sz="1200" dirty="0">
                <a:solidFill>
                  <a:schemeClr val="bg1"/>
                </a:solidFill>
                <a:latin typeface="ＭＳ 明朝" panose="02020609040205080304" pitchFamily="17" charset="-128"/>
                <a:ea typeface="ＭＳ 明朝" panose="02020609040205080304" pitchFamily="17" charset="-128"/>
              </a:rPr>
              <a:t>以下余白</a:t>
            </a:r>
          </a:p>
        </p:txBody>
      </p:sp>
      <p:sp>
        <p:nvSpPr>
          <p:cNvPr id="30" name="正方形/長方形 29">
            <a:extLst>
              <a:ext uri="{FF2B5EF4-FFF2-40B4-BE49-F238E27FC236}">
                <a16:creationId xmlns:a16="http://schemas.microsoft.com/office/drawing/2014/main" id="{95D44B01-2173-1111-F2BF-4D8DF93B367A}"/>
              </a:ext>
            </a:extLst>
          </p:cNvPr>
          <p:cNvSpPr/>
          <p:nvPr/>
        </p:nvSpPr>
        <p:spPr>
          <a:xfrm>
            <a:off x="4046265" y="5027561"/>
            <a:ext cx="1659517" cy="258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明朝" panose="02020609040205080304" pitchFamily="17" charset="-128"/>
                <a:ea typeface="ＭＳ 明朝" panose="02020609040205080304" pitchFamily="17" charset="-128"/>
              </a:rPr>
              <a:t>（　　　　　　　）</a:t>
            </a:r>
          </a:p>
        </p:txBody>
      </p:sp>
      <p:sp>
        <p:nvSpPr>
          <p:cNvPr id="29" name="テキスト ボックス 28">
            <a:extLst>
              <a:ext uri="{FF2B5EF4-FFF2-40B4-BE49-F238E27FC236}">
                <a16:creationId xmlns:a16="http://schemas.microsoft.com/office/drawing/2014/main" id="{63748002-5AE9-23FD-B79D-52D8D6826805}"/>
              </a:ext>
            </a:extLst>
          </p:cNvPr>
          <p:cNvSpPr txBox="1"/>
          <p:nvPr/>
        </p:nvSpPr>
        <p:spPr>
          <a:xfrm>
            <a:off x="4262003" y="5007694"/>
            <a:ext cx="1219314" cy="276999"/>
          </a:xfrm>
          <a:prstGeom prst="rect">
            <a:avLst/>
          </a:prstGeom>
          <a:noFill/>
        </p:spPr>
        <p:txBody>
          <a:bodyPr wrap="square" rtlCol="0">
            <a:spAutoFit/>
          </a:bodyPr>
          <a:lstStyle/>
          <a:p>
            <a:pPr algn="l"/>
            <a:r>
              <a:rPr lang="ja-JP" altLang="en-US" sz="1200" dirty="0">
                <a:solidFill>
                  <a:schemeClr val="bg1"/>
                </a:solidFill>
                <a:latin typeface="ＭＳ 明朝" panose="02020609040205080304" pitchFamily="17" charset="-128"/>
                <a:ea typeface="ＭＳ 明朝" panose="02020609040205080304" pitchFamily="17" charset="-128"/>
              </a:rPr>
              <a:t>必ず記入</a:t>
            </a:r>
            <a:r>
              <a:rPr kumimoji="1" lang="ja-JP" altLang="en-US" sz="1200" dirty="0">
                <a:solidFill>
                  <a:schemeClr val="bg1"/>
                </a:solidFill>
                <a:latin typeface="ＭＳ 明朝" panose="02020609040205080304" pitchFamily="17" charset="-128"/>
                <a:ea typeface="ＭＳ 明朝" panose="02020609040205080304" pitchFamily="17" charset="-128"/>
              </a:rPr>
              <a:t>する</a:t>
            </a:r>
          </a:p>
        </p:txBody>
      </p:sp>
      <p:cxnSp>
        <p:nvCxnSpPr>
          <p:cNvPr id="32" name="直線コネクタ 31">
            <a:extLst>
              <a:ext uri="{FF2B5EF4-FFF2-40B4-BE49-F238E27FC236}">
                <a16:creationId xmlns:a16="http://schemas.microsoft.com/office/drawing/2014/main" id="{7C6C6652-4850-FA59-AF1C-0F1605AA5678}"/>
              </a:ext>
            </a:extLst>
          </p:cNvPr>
          <p:cNvCxnSpPr/>
          <p:nvPr/>
        </p:nvCxnSpPr>
        <p:spPr>
          <a:xfrm>
            <a:off x="3473947" y="5180083"/>
            <a:ext cx="66407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正方形/長方形 15">
            <a:extLst>
              <a:ext uri="{FF2B5EF4-FFF2-40B4-BE49-F238E27FC236}">
                <a16:creationId xmlns:a16="http://schemas.microsoft.com/office/drawing/2014/main" id="{4A6EE792-F41A-259A-D44B-BFC0EEB41981}"/>
              </a:ext>
            </a:extLst>
          </p:cNvPr>
          <p:cNvSpPr/>
          <p:nvPr/>
        </p:nvSpPr>
        <p:spPr>
          <a:xfrm>
            <a:off x="1942945" y="5805944"/>
            <a:ext cx="2792024" cy="25888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明朝" panose="02020609040205080304" pitchFamily="17" charset="-128"/>
                <a:ea typeface="ＭＳ 明朝" panose="02020609040205080304" pitchFamily="17" charset="-128"/>
              </a:rPr>
              <a:t>（　　　　　　　　　　　　　　　）</a:t>
            </a:r>
          </a:p>
        </p:txBody>
      </p:sp>
      <p:sp>
        <p:nvSpPr>
          <p:cNvPr id="12" name="テキスト ボックス 11">
            <a:extLst>
              <a:ext uri="{FF2B5EF4-FFF2-40B4-BE49-F238E27FC236}">
                <a16:creationId xmlns:a16="http://schemas.microsoft.com/office/drawing/2014/main" id="{41D00E07-E4F0-8C94-55D8-B1D5D6611784}"/>
              </a:ext>
            </a:extLst>
          </p:cNvPr>
          <p:cNvSpPr txBox="1"/>
          <p:nvPr/>
        </p:nvSpPr>
        <p:spPr>
          <a:xfrm>
            <a:off x="2183413" y="5794602"/>
            <a:ext cx="2383263" cy="276999"/>
          </a:xfrm>
          <a:prstGeom prst="rect">
            <a:avLst/>
          </a:prstGeom>
          <a:noFill/>
        </p:spPr>
        <p:txBody>
          <a:bodyPr wrap="square" rtlCol="0">
            <a:spAutoFit/>
          </a:bodyPr>
          <a:lstStyle/>
          <a:p>
            <a:pPr algn="l"/>
            <a:r>
              <a:rPr lang="ja-JP" altLang="en-US" sz="1200" dirty="0">
                <a:solidFill>
                  <a:schemeClr val="bg1"/>
                </a:solidFill>
                <a:latin typeface="ＭＳ 明朝" panose="02020609040205080304" pitchFamily="17" charset="-128"/>
                <a:ea typeface="ＭＳ 明朝" panose="02020609040205080304" pitchFamily="17" charset="-128"/>
              </a:rPr>
              <a:t>登記事項証明書により記載する</a:t>
            </a:r>
            <a:endParaRPr kumimoji="1" lang="ja-JP" altLang="en-US" sz="1200" dirty="0">
              <a:solidFill>
                <a:schemeClr val="bg1"/>
              </a:solidFill>
              <a:latin typeface="ＭＳ 明朝" panose="02020609040205080304" pitchFamily="17" charset="-128"/>
              <a:ea typeface="ＭＳ 明朝" panose="02020609040205080304" pitchFamily="17" charset="-128"/>
            </a:endParaRPr>
          </a:p>
        </p:txBody>
      </p:sp>
      <p:cxnSp>
        <p:nvCxnSpPr>
          <p:cNvPr id="31" name="直線コネクタ 30">
            <a:extLst>
              <a:ext uri="{FF2B5EF4-FFF2-40B4-BE49-F238E27FC236}">
                <a16:creationId xmlns:a16="http://schemas.microsoft.com/office/drawing/2014/main" id="{7A96022A-1CDF-56BC-C5D0-891DCA9FB456}"/>
              </a:ext>
            </a:extLst>
          </p:cNvPr>
          <p:cNvCxnSpPr/>
          <p:nvPr/>
        </p:nvCxnSpPr>
        <p:spPr>
          <a:xfrm>
            <a:off x="2285574" y="4868194"/>
            <a:ext cx="0" cy="926408"/>
          </a:xfrm>
          <a:prstGeom prst="line">
            <a:avLst/>
          </a:prstGeom>
        </p:spPr>
        <p:style>
          <a:lnRef idx="1">
            <a:schemeClr val="dk1"/>
          </a:lnRef>
          <a:fillRef idx="0">
            <a:schemeClr val="dk1"/>
          </a:fillRef>
          <a:effectRef idx="0">
            <a:schemeClr val="dk1"/>
          </a:effectRef>
          <a:fontRef idx="minor">
            <a:schemeClr val="tx1"/>
          </a:fontRef>
        </p:style>
      </p:cxnSp>
      <p:sp>
        <p:nvSpPr>
          <p:cNvPr id="34" name="正方形/長方形 33">
            <a:extLst>
              <a:ext uri="{FF2B5EF4-FFF2-40B4-BE49-F238E27FC236}">
                <a16:creationId xmlns:a16="http://schemas.microsoft.com/office/drawing/2014/main" id="{44EA5FF2-3854-B3D3-DDDA-06A23DA398AA}"/>
              </a:ext>
            </a:extLst>
          </p:cNvPr>
          <p:cNvSpPr/>
          <p:nvPr/>
        </p:nvSpPr>
        <p:spPr>
          <a:xfrm>
            <a:off x="4332480" y="4536823"/>
            <a:ext cx="952501" cy="33137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明朝" panose="02020609040205080304" pitchFamily="17" charset="-128"/>
                <a:ea typeface="ＭＳ 明朝" panose="02020609040205080304" pitchFamily="17" charset="-128"/>
              </a:rPr>
              <a:t>（　　 ）</a:t>
            </a:r>
          </a:p>
        </p:txBody>
      </p:sp>
      <p:sp>
        <p:nvSpPr>
          <p:cNvPr id="35" name="正方形/長方形 34">
            <a:extLst>
              <a:ext uri="{FF2B5EF4-FFF2-40B4-BE49-F238E27FC236}">
                <a16:creationId xmlns:a16="http://schemas.microsoft.com/office/drawing/2014/main" id="{597FFF47-9763-6EFA-385A-52C747270DA2}"/>
              </a:ext>
            </a:extLst>
          </p:cNvPr>
          <p:cNvSpPr/>
          <p:nvPr/>
        </p:nvSpPr>
        <p:spPr>
          <a:xfrm>
            <a:off x="4954011" y="4531309"/>
            <a:ext cx="952501" cy="3333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明朝" panose="02020609040205080304" pitchFamily="17" charset="-128"/>
                <a:ea typeface="ＭＳ 明朝" panose="02020609040205080304" pitchFamily="17" charset="-128"/>
              </a:rPr>
              <a:t>（　　 ）</a:t>
            </a:r>
          </a:p>
        </p:txBody>
      </p:sp>
      <p:sp>
        <p:nvSpPr>
          <p:cNvPr id="36" name="正方形/長方形 35">
            <a:extLst>
              <a:ext uri="{FF2B5EF4-FFF2-40B4-BE49-F238E27FC236}">
                <a16:creationId xmlns:a16="http://schemas.microsoft.com/office/drawing/2014/main" id="{2A8D19E6-AC66-B350-04F9-B6E30310CC75}"/>
              </a:ext>
            </a:extLst>
          </p:cNvPr>
          <p:cNvSpPr/>
          <p:nvPr/>
        </p:nvSpPr>
        <p:spPr>
          <a:xfrm>
            <a:off x="5662432" y="4602814"/>
            <a:ext cx="952501" cy="3333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明朝" panose="02020609040205080304" pitchFamily="17" charset="-128"/>
                <a:ea typeface="ＭＳ 明朝" panose="02020609040205080304" pitchFamily="17" charset="-128"/>
              </a:rPr>
              <a:t>（　　 ）</a:t>
            </a:r>
          </a:p>
        </p:txBody>
      </p:sp>
      <p:sp>
        <p:nvSpPr>
          <p:cNvPr id="37" name="正方形/長方形 36">
            <a:extLst>
              <a:ext uri="{FF2B5EF4-FFF2-40B4-BE49-F238E27FC236}">
                <a16:creationId xmlns:a16="http://schemas.microsoft.com/office/drawing/2014/main" id="{A5FC0E9B-3BEB-AE33-9AC2-F41161E34207}"/>
              </a:ext>
            </a:extLst>
          </p:cNvPr>
          <p:cNvSpPr/>
          <p:nvPr/>
        </p:nvSpPr>
        <p:spPr>
          <a:xfrm>
            <a:off x="6258529" y="4543594"/>
            <a:ext cx="1247171" cy="3333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明朝" panose="02020609040205080304" pitchFamily="17" charset="-128"/>
                <a:ea typeface="ＭＳ 明朝" panose="02020609040205080304" pitchFamily="17" charset="-128"/>
              </a:rPr>
              <a:t>（　  　  ）</a:t>
            </a:r>
          </a:p>
        </p:txBody>
      </p:sp>
      <p:sp>
        <p:nvSpPr>
          <p:cNvPr id="38" name="正方形/長方形 37">
            <a:extLst>
              <a:ext uri="{FF2B5EF4-FFF2-40B4-BE49-F238E27FC236}">
                <a16:creationId xmlns:a16="http://schemas.microsoft.com/office/drawing/2014/main" id="{42226D63-33ED-2ED3-7DD7-163845F6B89E}"/>
              </a:ext>
            </a:extLst>
          </p:cNvPr>
          <p:cNvSpPr/>
          <p:nvPr/>
        </p:nvSpPr>
        <p:spPr>
          <a:xfrm>
            <a:off x="7135139" y="4524025"/>
            <a:ext cx="1723111" cy="3333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明朝" panose="02020609040205080304" pitchFamily="17" charset="-128"/>
                <a:ea typeface="ＭＳ 明朝" panose="02020609040205080304" pitchFamily="17" charset="-128"/>
              </a:rPr>
              <a:t>（　　            ）</a:t>
            </a:r>
          </a:p>
        </p:txBody>
      </p:sp>
      <p:sp>
        <p:nvSpPr>
          <p:cNvPr id="39" name="正方形/長方形 38">
            <a:extLst>
              <a:ext uri="{FF2B5EF4-FFF2-40B4-BE49-F238E27FC236}">
                <a16:creationId xmlns:a16="http://schemas.microsoft.com/office/drawing/2014/main" id="{225E28C7-48AF-45EA-E932-29793C1687A2}"/>
              </a:ext>
            </a:extLst>
          </p:cNvPr>
          <p:cNvSpPr/>
          <p:nvPr/>
        </p:nvSpPr>
        <p:spPr>
          <a:xfrm>
            <a:off x="8858250" y="4537586"/>
            <a:ext cx="2381250" cy="3333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明朝" panose="02020609040205080304" pitchFamily="17" charset="-128"/>
                <a:ea typeface="ＭＳ 明朝" panose="02020609040205080304" pitchFamily="17" charset="-128"/>
              </a:rPr>
              <a:t>（　                     ）</a:t>
            </a:r>
          </a:p>
        </p:txBody>
      </p:sp>
      <p:sp>
        <p:nvSpPr>
          <p:cNvPr id="40" name="正方形/長方形 39">
            <a:extLst>
              <a:ext uri="{FF2B5EF4-FFF2-40B4-BE49-F238E27FC236}">
                <a16:creationId xmlns:a16="http://schemas.microsoft.com/office/drawing/2014/main" id="{EB913EA7-AC8D-E6B9-2850-900CC91C0A11}"/>
              </a:ext>
            </a:extLst>
          </p:cNvPr>
          <p:cNvSpPr/>
          <p:nvPr/>
        </p:nvSpPr>
        <p:spPr>
          <a:xfrm>
            <a:off x="3210284" y="6216469"/>
            <a:ext cx="952501" cy="3333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明朝" panose="02020609040205080304" pitchFamily="17" charset="-128"/>
                <a:ea typeface="ＭＳ 明朝" panose="02020609040205080304" pitchFamily="17" charset="-128"/>
              </a:rPr>
              <a:t>（　　 ）</a:t>
            </a:r>
          </a:p>
        </p:txBody>
      </p:sp>
      <p:sp>
        <p:nvSpPr>
          <p:cNvPr id="41" name="正方形/長方形 40">
            <a:extLst>
              <a:ext uri="{FF2B5EF4-FFF2-40B4-BE49-F238E27FC236}">
                <a16:creationId xmlns:a16="http://schemas.microsoft.com/office/drawing/2014/main" id="{C24CFCD3-FBD5-16B2-0245-A4E2F3D3494F}"/>
              </a:ext>
            </a:extLst>
          </p:cNvPr>
          <p:cNvSpPr/>
          <p:nvPr/>
        </p:nvSpPr>
        <p:spPr>
          <a:xfrm>
            <a:off x="4763260" y="6204389"/>
            <a:ext cx="952501" cy="3333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明朝" panose="02020609040205080304" pitchFamily="17" charset="-128"/>
                <a:ea typeface="ＭＳ 明朝" panose="02020609040205080304" pitchFamily="17" charset="-128"/>
              </a:rPr>
              <a:t>（　　 ）</a:t>
            </a:r>
          </a:p>
        </p:txBody>
      </p:sp>
      <p:sp>
        <p:nvSpPr>
          <p:cNvPr id="42" name="正方形/長方形 41">
            <a:extLst>
              <a:ext uri="{FF2B5EF4-FFF2-40B4-BE49-F238E27FC236}">
                <a16:creationId xmlns:a16="http://schemas.microsoft.com/office/drawing/2014/main" id="{864F617D-1273-34EF-36F5-71EF1144C3C8}"/>
              </a:ext>
            </a:extLst>
          </p:cNvPr>
          <p:cNvSpPr/>
          <p:nvPr/>
        </p:nvSpPr>
        <p:spPr>
          <a:xfrm>
            <a:off x="6182638" y="6187120"/>
            <a:ext cx="952501" cy="3333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明朝" panose="02020609040205080304" pitchFamily="17" charset="-128"/>
                <a:ea typeface="ＭＳ 明朝" panose="02020609040205080304" pitchFamily="17" charset="-128"/>
              </a:rPr>
              <a:t>（　　 ）</a:t>
            </a:r>
          </a:p>
        </p:txBody>
      </p:sp>
      <p:sp>
        <p:nvSpPr>
          <p:cNvPr id="43" name="正方形/長方形 42">
            <a:extLst>
              <a:ext uri="{FF2B5EF4-FFF2-40B4-BE49-F238E27FC236}">
                <a16:creationId xmlns:a16="http://schemas.microsoft.com/office/drawing/2014/main" id="{E888B2CE-6310-9E11-9908-C2C0E6CA7679}"/>
              </a:ext>
            </a:extLst>
          </p:cNvPr>
          <p:cNvSpPr/>
          <p:nvPr/>
        </p:nvSpPr>
        <p:spPr>
          <a:xfrm>
            <a:off x="8245812" y="6189185"/>
            <a:ext cx="952501" cy="3333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明朝" panose="02020609040205080304" pitchFamily="17" charset="-128"/>
                <a:ea typeface="ＭＳ 明朝" panose="02020609040205080304" pitchFamily="17" charset="-128"/>
              </a:rPr>
              <a:t>（　　 ）</a:t>
            </a:r>
          </a:p>
        </p:txBody>
      </p:sp>
      <p:sp>
        <p:nvSpPr>
          <p:cNvPr id="44" name="テキスト ボックス 43">
            <a:extLst>
              <a:ext uri="{FF2B5EF4-FFF2-40B4-BE49-F238E27FC236}">
                <a16:creationId xmlns:a16="http://schemas.microsoft.com/office/drawing/2014/main" id="{BF5AADCA-07F7-8215-EEC8-E8C1BEF56F8A}"/>
              </a:ext>
            </a:extLst>
          </p:cNvPr>
          <p:cNvSpPr txBox="1"/>
          <p:nvPr/>
        </p:nvSpPr>
        <p:spPr>
          <a:xfrm>
            <a:off x="5879598" y="4630223"/>
            <a:ext cx="496186" cy="276999"/>
          </a:xfrm>
          <a:prstGeom prst="rect">
            <a:avLst/>
          </a:prstGeom>
          <a:noFill/>
        </p:spPr>
        <p:txBody>
          <a:bodyPr wrap="square" rtlCol="0">
            <a:spAutoFit/>
          </a:bodyPr>
          <a:lstStyle/>
          <a:p>
            <a:pPr algn="l"/>
            <a:r>
              <a:rPr lang="en-US" altLang="ja-JP" sz="1200" dirty="0">
                <a:solidFill>
                  <a:schemeClr val="bg1"/>
                </a:solidFill>
                <a:latin typeface="ＭＳ 明朝" panose="02020609040205080304" pitchFamily="17" charset="-128"/>
                <a:ea typeface="ＭＳ 明朝" panose="02020609040205080304" pitchFamily="17" charset="-128"/>
              </a:rPr>
              <a:t>400</a:t>
            </a:r>
          </a:p>
        </p:txBody>
      </p:sp>
      <p:sp>
        <p:nvSpPr>
          <p:cNvPr id="45" name="テキスト ボックス 44">
            <a:extLst>
              <a:ext uri="{FF2B5EF4-FFF2-40B4-BE49-F238E27FC236}">
                <a16:creationId xmlns:a16="http://schemas.microsoft.com/office/drawing/2014/main" id="{2310CDE2-2833-EF84-C908-6EC5A3215460}"/>
              </a:ext>
            </a:extLst>
          </p:cNvPr>
          <p:cNvSpPr txBox="1"/>
          <p:nvPr/>
        </p:nvSpPr>
        <p:spPr>
          <a:xfrm>
            <a:off x="3875840" y="4579138"/>
            <a:ext cx="573890" cy="276999"/>
          </a:xfrm>
          <a:prstGeom prst="rect">
            <a:avLst/>
          </a:prstGeom>
          <a:noFill/>
        </p:spPr>
        <p:txBody>
          <a:bodyPr wrap="square" rtlCol="0">
            <a:spAutoFit/>
          </a:bodyPr>
          <a:lstStyle/>
          <a:p>
            <a:pPr algn="l"/>
            <a:r>
              <a:rPr lang="ja-JP" altLang="en-US" sz="1200" dirty="0">
                <a:solidFill>
                  <a:schemeClr val="bg1"/>
                </a:solidFill>
                <a:latin typeface="ＭＳ 明朝" panose="02020609040205080304" pitchFamily="17" charset="-128"/>
                <a:ea typeface="ＭＳ 明朝" panose="02020609040205080304" pitchFamily="17" charset="-128"/>
              </a:rPr>
              <a:t>２５</a:t>
            </a:r>
            <a:endParaRPr kumimoji="1" lang="ja-JP" altLang="en-US" sz="1200" dirty="0">
              <a:solidFill>
                <a:schemeClr val="bg1"/>
              </a:solidFill>
              <a:latin typeface="ＭＳ 明朝" panose="02020609040205080304" pitchFamily="17" charset="-128"/>
              <a:ea typeface="ＭＳ 明朝" panose="02020609040205080304" pitchFamily="17" charset="-128"/>
            </a:endParaRPr>
          </a:p>
        </p:txBody>
      </p:sp>
      <p:sp>
        <p:nvSpPr>
          <p:cNvPr id="46" name="テキスト ボックス 45">
            <a:extLst>
              <a:ext uri="{FF2B5EF4-FFF2-40B4-BE49-F238E27FC236}">
                <a16:creationId xmlns:a16="http://schemas.microsoft.com/office/drawing/2014/main" id="{DD8A1E7D-4086-3D79-FCF3-F2327B24A082}"/>
              </a:ext>
            </a:extLst>
          </p:cNvPr>
          <p:cNvSpPr txBox="1"/>
          <p:nvPr/>
        </p:nvSpPr>
        <p:spPr>
          <a:xfrm>
            <a:off x="4587557" y="4568825"/>
            <a:ext cx="442345" cy="276999"/>
          </a:xfrm>
          <a:prstGeom prst="rect">
            <a:avLst/>
          </a:prstGeom>
          <a:noFill/>
        </p:spPr>
        <p:txBody>
          <a:bodyPr wrap="square" rtlCol="0">
            <a:spAutoFit/>
          </a:bodyPr>
          <a:lstStyle/>
          <a:p>
            <a:pPr algn="l"/>
            <a:r>
              <a:rPr lang="ja-JP" altLang="en-US" sz="1200" dirty="0">
                <a:solidFill>
                  <a:schemeClr val="bg1"/>
                </a:solidFill>
                <a:latin typeface="ＭＳ 明朝" panose="02020609040205080304" pitchFamily="17" charset="-128"/>
                <a:ea typeface="ＭＳ 明朝" panose="02020609040205080304" pitchFamily="17" charset="-128"/>
              </a:rPr>
              <a:t>畑</a:t>
            </a:r>
            <a:endParaRPr kumimoji="1" lang="ja-JP" altLang="en-US" sz="1200" dirty="0">
              <a:solidFill>
                <a:schemeClr val="bg1"/>
              </a:solidFill>
              <a:latin typeface="ＭＳ 明朝" panose="02020609040205080304" pitchFamily="17" charset="-128"/>
              <a:ea typeface="ＭＳ 明朝" panose="02020609040205080304" pitchFamily="17" charset="-128"/>
            </a:endParaRPr>
          </a:p>
        </p:txBody>
      </p:sp>
      <p:sp>
        <p:nvSpPr>
          <p:cNvPr id="47" name="テキスト ボックス 46">
            <a:extLst>
              <a:ext uri="{FF2B5EF4-FFF2-40B4-BE49-F238E27FC236}">
                <a16:creationId xmlns:a16="http://schemas.microsoft.com/office/drawing/2014/main" id="{9321AD30-8484-E478-8713-FDF3B0B399DA}"/>
              </a:ext>
            </a:extLst>
          </p:cNvPr>
          <p:cNvSpPr txBox="1"/>
          <p:nvPr/>
        </p:nvSpPr>
        <p:spPr>
          <a:xfrm>
            <a:off x="5208328" y="4559496"/>
            <a:ext cx="442345" cy="276999"/>
          </a:xfrm>
          <a:prstGeom prst="rect">
            <a:avLst/>
          </a:prstGeom>
          <a:noFill/>
        </p:spPr>
        <p:txBody>
          <a:bodyPr wrap="square" rtlCol="0">
            <a:spAutoFit/>
          </a:bodyPr>
          <a:lstStyle/>
          <a:p>
            <a:pPr algn="l"/>
            <a:r>
              <a:rPr lang="ja-JP" altLang="en-US" sz="1200" dirty="0">
                <a:solidFill>
                  <a:schemeClr val="bg1"/>
                </a:solidFill>
                <a:latin typeface="ＭＳ 明朝" panose="02020609040205080304" pitchFamily="17" charset="-128"/>
                <a:ea typeface="ＭＳ 明朝" panose="02020609040205080304" pitchFamily="17" charset="-128"/>
              </a:rPr>
              <a:t>畑</a:t>
            </a:r>
            <a:endParaRPr kumimoji="1" lang="ja-JP" altLang="en-US" sz="1200" dirty="0">
              <a:solidFill>
                <a:schemeClr val="bg1"/>
              </a:solidFill>
              <a:latin typeface="ＭＳ 明朝" panose="02020609040205080304" pitchFamily="17" charset="-128"/>
              <a:ea typeface="ＭＳ 明朝" panose="02020609040205080304" pitchFamily="17" charset="-128"/>
            </a:endParaRPr>
          </a:p>
        </p:txBody>
      </p:sp>
      <p:sp>
        <p:nvSpPr>
          <p:cNvPr id="48" name="テキスト ボックス 47">
            <a:extLst>
              <a:ext uri="{FF2B5EF4-FFF2-40B4-BE49-F238E27FC236}">
                <a16:creationId xmlns:a16="http://schemas.microsoft.com/office/drawing/2014/main" id="{05BF3542-330D-CDBA-910A-18CA9F48981C}"/>
              </a:ext>
            </a:extLst>
          </p:cNvPr>
          <p:cNvSpPr txBox="1"/>
          <p:nvPr/>
        </p:nvSpPr>
        <p:spPr>
          <a:xfrm>
            <a:off x="9155424" y="4579137"/>
            <a:ext cx="1633910" cy="276999"/>
          </a:xfrm>
          <a:prstGeom prst="rect">
            <a:avLst/>
          </a:prstGeom>
          <a:noFill/>
        </p:spPr>
        <p:txBody>
          <a:bodyPr wrap="square" rtlCol="0">
            <a:spAutoFit/>
          </a:bodyPr>
          <a:lstStyle/>
          <a:p>
            <a:pPr algn="l"/>
            <a:r>
              <a:rPr kumimoji="1" lang="ja-JP" altLang="en-US" sz="1200" dirty="0">
                <a:solidFill>
                  <a:schemeClr val="bg1"/>
                </a:solidFill>
                <a:latin typeface="ＭＳ 明朝" panose="02020609040205080304" pitchFamily="17" charset="-128"/>
                <a:ea typeface="ＭＳ 明朝" panose="02020609040205080304" pitchFamily="17" charset="-128"/>
              </a:rPr>
              <a:t>同　　　　　　左</a:t>
            </a:r>
          </a:p>
        </p:txBody>
      </p:sp>
      <p:sp>
        <p:nvSpPr>
          <p:cNvPr id="49" name="テキスト ボックス 48">
            <a:extLst>
              <a:ext uri="{FF2B5EF4-FFF2-40B4-BE49-F238E27FC236}">
                <a16:creationId xmlns:a16="http://schemas.microsoft.com/office/drawing/2014/main" id="{6EBEE2C6-B77C-E9FB-BEF6-46250718FE74}"/>
              </a:ext>
            </a:extLst>
          </p:cNvPr>
          <p:cNvSpPr txBox="1"/>
          <p:nvPr/>
        </p:nvSpPr>
        <p:spPr>
          <a:xfrm>
            <a:off x="6419983" y="4568824"/>
            <a:ext cx="1012330" cy="276999"/>
          </a:xfrm>
          <a:prstGeom prst="rect">
            <a:avLst/>
          </a:prstGeom>
          <a:noFill/>
        </p:spPr>
        <p:txBody>
          <a:bodyPr wrap="square" rtlCol="0">
            <a:spAutoFit/>
          </a:bodyPr>
          <a:lstStyle/>
          <a:p>
            <a:pPr algn="l"/>
            <a:r>
              <a:rPr lang="ja-JP" altLang="en-US" sz="1200" dirty="0">
                <a:solidFill>
                  <a:schemeClr val="bg1"/>
                </a:solidFill>
                <a:latin typeface="ＭＳ 明朝" panose="02020609040205080304" pitchFamily="17" charset="-128"/>
                <a:ea typeface="ＭＳ 明朝" panose="02020609040205080304" pitchFamily="17" charset="-128"/>
              </a:rPr>
              <a:t>鈴木○○</a:t>
            </a:r>
            <a:endParaRPr kumimoji="1" lang="ja-JP" altLang="en-US" sz="1200" dirty="0">
              <a:solidFill>
                <a:schemeClr val="bg1"/>
              </a:solidFill>
              <a:latin typeface="ＭＳ 明朝" panose="02020609040205080304" pitchFamily="17" charset="-128"/>
              <a:ea typeface="ＭＳ 明朝" panose="02020609040205080304" pitchFamily="17" charset="-128"/>
            </a:endParaRPr>
          </a:p>
        </p:txBody>
      </p:sp>
      <p:sp>
        <p:nvSpPr>
          <p:cNvPr id="50" name="テキスト ボックス 49">
            <a:extLst>
              <a:ext uri="{FF2B5EF4-FFF2-40B4-BE49-F238E27FC236}">
                <a16:creationId xmlns:a16="http://schemas.microsoft.com/office/drawing/2014/main" id="{814D1AC1-7FE1-2ACE-784F-F446AD4A6B03}"/>
              </a:ext>
            </a:extLst>
          </p:cNvPr>
          <p:cNvSpPr txBox="1"/>
          <p:nvPr/>
        </p:nvSpPr>
        <p:spPr>
          <a:xfrm>
            <a:off x="3441790" y="6253795"/>
            <a:ext cx="496186" cy="276999"/>
          </a:xfrm>
          <a:prstGeom prst="rect">
            <a:avLst/>
          </a:prstGeom>
          <a:noFill/>
        </p:spPr>
        <p:txBody>
          <a:bodyPr wrap="square" rtlCol="0">
            <a:spAutoFit/>
          </a:bodyPr>
          <a:lstStyle/>
          <a:p>
            <a:pPr algn="l"/>
            <a:r>
              <a:rPr lang="en-US" altLang="ja-JP" sz="1200" dirty="0">
                <a:solidFill>
                  <a:schemeClr val="bg1"/>
                </a:solidFill>
                <a:latin typeface="ＭＳ 明朝" panose="02020609040205080304" pitchFamily="17" charset="-128"/>
                <a:ea typeface="ＭＳ 明朝" panose="02020609040205080304" pitchFamily="17" charset="-128"/>
              </a:rPr>
              <a:t>400</a:t>
            </a:r>
          </a:p>
        </p:txBody>
      </p:sp>
      <p:sp>
        <p:nvSpPr>
          <p:cNvPr id="51" name="テキスト ボックス 50">
            <a:extLst>
              <a:ext uri="{FF2B5EF4-FFF2-40B4-BE49-F238E27FC236}">
                <a16:creationId xmlns:a16="http://schemas.microsoft.com/office/drawing/2014/main" id="{7F5AB1DB-1F62-566D-73E6-5F1E7DDEFD14}"/>
              </a:ext>
            </a:extLst>
          </p:cNvPr>
          <p:cNvSpPr txBox="1"/>
          <p:nvPr/>
        </p:nvSpPr>
        <p:spPr>
          <a:xfrm>
            <a:off x="6411709" y="6204389"/>
            <a:ext cx="496186" cy="276999"/>
          </a:xfrm>
          <a:prstGeom prst="rect">
            <a:avLst/>
          </a:prstGeom>
          <a:noFill/>
        </p:spPr>
        <p:txBody>
          <a:bodyPr wrap="square" rtlCol="0">
            <a:spAutoFit/>
          </a:bodyPr>
          <a:lstStyle/>
          <a:p>
            <a:pPr algn="l"/>
            <a:r>
              <a:rPr lang="en-US" altLang="ja-JP" sz="1200" dirty="0">
                <a:solidFill>
                  <a:schemeClr val="bg1"/>
                </a:solidFill>
                <a:latin typeface="ＭＳ 明朝" panose="02020609040205080304" pitchFamily="17" charset="-128"/>
                <a:ea typeface="ＭＳ 明朝" panose="02020609040205080304" pitchFamily="17" charset="-128"/>
              </a:rPr>
              <a:t>400</a:t>
            </a:r>
          </a:p>
        </p:txBody>
      </p:sp>
      <p:sp>
        <p:nvSpPr>
          <p:cNvPr id="52" name="テキスト ボックス 51">
            <a:extLst>
              <a:ext uri="{FF2B5EF4-FFF2-40B4-BE49-F238E27FC236}">
                <a16:creationId xmlns:a16="http://schemas.microsoft.com/office/drawing/2014/main" id="{32C5769A-9588-3A33-102C-0573BAD3F5B8}"/>
              </a:ext>
            </a:extLst>
          </p:cNvPr>
          <p:cNvSpPr txBox="1"/>
          <p:nvPr/>
        </p:nvSpPr>
        <p:spPr>
          <a:xfrm>
            <a:off x="8513369" y="6217829"/>
            <a:ext cx="417386" cy="276999"/>
          </a:xfrm>
          <a:prstGeom prst="rect">
            <a:avLst/>
          </a:prstGeom>
          <a:noFill/>
        </p:spPr>
        <p:txBody>
          <a:bodyPr wrap="square" rtlCol="0">
            <a:spAutoFit/>
          </a:bodyPr>
          <a:lstStyle/>
          <a:p>
            <a:pPr algn="l"/>
            <a:r>
              <a:rPr lang="en-US" altLang="ja-JP" sz="1200" dirty="0">
                <a:solidFill>
                  <a:schemeClr val="bg1"/>
                </a:solidFill>
                <a:latin typeface="ＭＳ 明朝" panose="02020609040205080304" pitchFamily="17" charset="-128"/>
                <a:ea typeface="ＭＳ 明朝" panose="02020609040205080304" pitchFamily="17" charset="-128"/>
              </a:rPr>
              <a:t>―</a:t>
            </a:r>
          </a:p>
        </p:txBody>
      </p:sp>
      <p:sp>
        <p:nvSpPr>
          <p:cNvPr id="53" name="テキスト ボックス 52">
            <a:extLst>
              <a:ext uri="{FF2B5EF4-FFF2-40B4-BE49-F238E27FC236}">
                <a16:creationId xmlns:a16="http://schemas.microsoft.com/office/drawing/2014/main" id="{E82179DD-D0B9-89AA-38AF-08A021E4ACA5}"/>
              </a:ext>
            </a:extLst>
          </p:cNvPr>
          <p:cNvSpPr txBox="1"/>
          <p:nvPr/>
        </p:nvSpPr>
        <p:spPr>
          <a:xfrm>
            <a:off x="4994308" y="6215307"/>
            <a:ext cx="417386" cy="276999"/>
          </a:xfrm>
          <a:prstGeom prst="rect">
            <a:avLst/>
          </a:prstGeom>
          <a:noFill/>
        </p:spPr>
        <p:txBody>
          <a:bodyPr wrap="square" rtlCol="0">
            <a:spAutoFit/>
          </a:bodyPr>
          <a:lstStyle/>
          <a:p>
            <a:pPr algn="l"/>
            <a:r>
              <a:rPr lang="en-US" altLang="ja-JP" sz="1200" dirty="0">
                <a:solidFill>
                  <a:schemeClr val="bg1"/>
                </a:solidFill>
                <a:latin typeface="ＭＳ 明朝" panose="02020609040205080304" pitchFamily="17" charset="-128"/>
                <a:ea typeface="ＭＳ 明朝" panose="02020609040205080304" pitchFamily="17" charset="-128"/>
              </a:rPr>
              <a:t>―</a:t>
            </a:r>
          </a:p>
        </p:txBody>
      </p:sp>
      <p:cxnSp>
        <p:nvCxnSpPr>
          <p:cNvPr id="55" name="直線コネクタ 54">
            <a:extLst>
              <a:ext uri="{FF2B5EF4-FFF2-40B4-BE49-F238E27FC236}">
                <a16:creationId xmlns:a16="http://schemas.microsoft.com/office/drawing/2014/main" id="{952D3DA0-E670-F060-3F2C-B2FB58752680}"/>
              </a:ext>
            </a:extLst>
          </p:cNvPr>
          <p:cNvCxnSpPr>
            <a:cxnSpLocks/>
          </p:cNvCxnSpPr>
          <p:nvPr/>
        </p:nvCxnSpPr>
        <p:spPr>
          <a:xfrm>
            <a:off x="3210284" y="2428875"/>
            <a:ext cx="1051719" cy="0"/>
          </a:xfrm>
          <a:prstGeom prst="line">
            <a:avLst/>
          </a:prstGeom>
          <a:ln cmpd="dbl">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C347745D-11EC-C87F-012D-9B0158BD99BC}"/>
              </a:ext>
            </a:extLst>
          </p:cNvPr>
          <p:cNvCxnSpPr>
            <a:cxnSpLocks/>
          </p:cNvCxnSpPr>
          <p:nvPr/>
        </p:nvCxnSpPr>
        <p:spPr>
          <a:xfrm>
            <a:off x="5017859" y="2428875"/>
            <a:ext cx="411641" cy="0"/>
          </a:xfrm>
          <a:prstGeom prst="line">
            <a:avLst/>
          </a:prstGeom>
          <a:ln cmpd="dbl">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9504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anim calcmode="lin" valueType="num">
                                      <p:cBhvr>
                                        <p:cTn id="50" dur="1000" fill="hold"/>
                                        <p:tgtEl>
                                          <p:spTgt spid="22"/>
                                        </p:tgtEl>
                                        <p:attrNameLst>
                                          <p:attrName>ppt_x</p:attrName>
                                        </p:attrNameLst>
                                      </p:cBhvr>
                                      <p:tavLst>
                                        <p:tav tm="0">
                                          <p:val>
                                            <p:strVal val="#ppt_x"/>
                                          </p:val>
                                        </p:tav>
                                        <p:tav tm="100000">
                                          <p:val>
                                            <p:strVal val="#ppt_x"/>
                                          </p:val>
                                        </p:tav>
                                      </p:tavLst>
                                    </p:anim>
                                    <p:anim calcmode="lin" valueType="num">
                                      <p:cBhvr>
                                        <p:cTn id="5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1000"/>
                                        <p:tgtEl>
                                          <p:spTgt spid="20"/>
                                        </p:tgtEl>
                                      </p:cBhvr>
                                    </p:animEffect>
                                    <p:anim calcmode="lin" valueType="num">
                                      <p:cBhvr>
                                        <p:cTn id="57" dur="1000" fill="hold"/>
                                        <p:tgtEl>
                                          <p:spTgt spid="20"/>
                                        </p:tgtEl>
                                        <p:attrNameLst>
                                          <p:attrName>ppt_x</p:attrName>
                                        </p:attrNameLst>
                                      </p:cBhvr>
                                      <p:tavLst>
                                        <p:tav tm="0">
                                          <p:val>
                                            <p:strVal val="#ppt_x"/>
                                          </p:val>
                                        </p:tav>
                                        <p:tav tm="100000">
                                          <p:val>
                                            <p:strVal val="#ppt_x"/>
                                          </p:val>
                                        </p:tav>
                                      </p:tavLst>
                                    </p:anim>
                                    <p:anim calcmode="lin" valueType="num">
                                      <p:cBhvr>
                                        <p:cTn id="5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1000"/>
                                        <p:tgtEl>
                                          <p:spTgt spid="10"/>
                                        </p:tgtEl>
                                      </p:cBhvr>
                                    </p:animEffect>
                                    <p:anim calcmode="lin" valueType="num">
                                      <p:cBhvr>
                                        <p:cTn id="64" dur="1000" fill="hold"/>
                                        <p:tgtEl>
                                          <p:spTgt spid="10"/>
                                        </p:tgtEl>
                                        <p:attrNameLst>
                                          <p:attrName>ppt_x</p:attrName>
                                        </p:attrNameLst>
                                      </p:cBhvr>
                                      <p:tavLst>
                                        <p:tav tm="0">
                                          <p:val>
                                            <p:strVal val="#ppt_x"/>
                                          </p:val>
                                        </p:tav>
                                        <p:tav tm="100000">
                                          <p:val>
                                            <p:strVal val="#ppt_x"/>
                                          </p:val>
                                        </p:tav>
                                      </p:tavLst>
                                    </p:anim>
                                    <p:anim calcmode="lin" valueType="num">
                                      <p:cBhvr>
                                        <p:cTn id="6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1000"/>
                                        <p:tgtEl>
                                          <p:spTgt spid="12"/>
                                        </p:tgtEl>
                                      </p:cBhvr>
                                    </p:animEffect>
                                    <p:anim calcmode="lin" valueType="num">
                                      <p:cBhvr>
                                        <p:cTn id="71" dur="1000" fill="hold"/>
                                        <p:tgtEl>
                                          <p:spTgt spid="12"/>
                                        </p:tgtEl>
                                        <p:attrNameLst>
                                          <p:attrName>ppt_x</p:attrName>
                                        </p:attrNameLst>
                                      </p:cBhvr>
                                      <p:tavLst>
                                        <p:tav tm="0">
                                          <p:val>
                                            <p:strVal val="#ppt_x"/>
                                          </p:val>
                                        </p:tav>
                                        <p:tav tm="100000">
                                          <p:val>
                                            <p:strVal val="#ppt_x"/>
                                          </p:val>
                                        </p:tav>
                                      </p:tavLst>
                                    </p:anim>
                                    <p:anim calcmode="lin" valueType="num">
                                      <p:cBhvr>
                                        <p:cTn id="7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45"/>
                                        </p:tgtEl>
                                        <p:attrNameLst>
                                          <p:attrName>style.visibility</p:attrName>
                                        </p:attrNameLst>
                                      </p:cBhvr>
                                      <p:to>
                                        <p:strVal val="visible"/>
                                      </p:to>
                                    </p:set>
                                    <p:animEffect transition="in" filter="fade">
                                      <p:cBhvr>
                                        <p:cTn id="77" dur="1000"/>
                                        <p:tgtEl>
                                          <p:spTgt spid="45"/>
                                        </p:tgtEl>
                                      </p:cBhvr>
                                    </p:animEffect>
                                    <p:anim calcmode="lin" valueType="num">
                                      <p:cBhvr>
                                        <p:cTn id="78" dur="1000" fill="hold"/>
                                        <p:tgtEl>
                                          <p:spTgt spid="45"/>
                                        </p:tgtEl>
                                        <p:attrNameLst>
                                          <p:attrName>ppt_x</p:attrName>
                                        </p:attrNameLst>
                                      </p:cBhvr>
                                      <p:tavLst>
                                        <p:tav tm="0">
                                          <p:val>
                                            <p:strVal val="#ppt_x"/>
                                          </p:val>
                                        </p:tav>
                                        <p:tav tm="100000">
                                          <p:val>
                                            <p:strVal val="#ppt_x"/>
                                          </p:val>
                                        </p:tav>
                                      </p:tavLst>
                                    </p:anim>
                                    <p:anim calcmode="lin" valueType="num">
                                      <p:cBhvr>
                                        <p:cTn id="79"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46"/>
                                        </p:tgtEl>
                                        <p:attrNameLst>
                                          <p:attrName>style.visibility</p:attrName>
                                        </p:attrNameLst>
                                      </p:cBhvr>
                                      <p:to>
                                        <p:strVal val="visible"/>
                                      </p:to>
                                    </p:set>
                                    <p:animEffect transition="in" filter="fade">
                                      <p:cBhvr>
                                        <p:cTn id="84" dur="1000"/>
                                        <p:tgtEl>
                                          <p:spTgt spid="46"/>
                                        </p:tgtEl>
                                      </p:cBhvr>
                                    </p:animEffect>
                                    <p:anim calcmode="lin" valueType="num">
                                      <p:cBhvr>
                                        <p:cTn id="85" dur="1000" fill="hold"/>
                                        <p:tgtEl>
                                          <p:spTgt spid="46"/>
                                        </p:tgtEl>
                                        <p:attrNameLst>
                                          <p:attrName>ppt_x</p:attrName>
                                        </p:attrNameLst>
                                      </p:cBhvr>
                                      <p:tavLst>
                                        <p:tav tm="0">
                                          <p:val>
                                            <p:strVal val="#ppt_x"/>
                                          </p:val>
                                        </p:tav>
                                        <p:tav tm="100000">
                                          <p:val>
                                            <p:strVal val="#ppt_x"/>
                                          </p:val>
                                        </p:tav>
                                      </p:tavLst>
                                    </p:anim>
                                    <p:anim calcmode="lin" valueType="num">
                                      <p:cBhvr>
                                        <p:cTn id="86"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47"/>
                                        </p:tgtEl>
                                        <p:attrNameLst>
                                          <p:attrName>style.visibility</p:attrName>
                                        </p:attrNameLst>
                                      </p:cBhvr>
                                      <p:to>
                                        <p:strVal val="visible"/>
                                      </p:to>
                                    </p:set>
                                    <p:animEffect transition="in" filter="fade">
                                      <p:cBhvr>
                                        <p:cTn id="91" dur="1000"/>
                                        <p:tgtEl>
                                          <p:spTgt spid="47"/>
                                        </p:tgtEl>
                                      </p:cBhvr>
                                    </p:animEffect>
                                    <p:anim calcmode="lin" valueType="num">
                                      <p:cBhvr>
                                        <p:cTn id="92" dur="1000" fill="hold"/>
                                        <p:tgtEl>
                                          <p:spTgt spid="47"/>
                                        </p:tgtEl>
                                        <p:attrNameLst>
                                          <p:attrName>ppt_x</p:attrName>
                                        </p:attrNameLst>
                                      </p:cBhvr>
                                      <p:tavLst>
                                        <p:tav tm="0">
                                          <p:val>
                                            <p:strVal val="#ppt_x"/>
                                          </p:val>
                                        </p:tav>
                                        <p:tav tm="100000">
                                          <p:val>
                                            <p:strVal val="#ppt_x"/>
                                          </p:val>
                                        </p:tav>
                                      </p:tavLst>
                                    </p:anim>
                                    <p:anim calcmode="lin" valueType="num">
                                      <p:cBhvr>
                                        <p:cTn id="93"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44"/>
                                        </p:tgtEl>
                                        <p:attrNameLst>
                                          <p:attrName>style.visibility</p:attrName>
                                        </p:attrNameLst>
                                      </p:cBhvr>
                                      <p:to>
                                        <p:strVal val="visible"/>
                                      </p:to>
                                    </p:set>
                                    <p:animEffect transition="in" filter="fade">
                                      <p:cBhvr>
                                        <p:cTn id="98" dur="1000"/>
                                        <p:tgtEl>
                                          <p:spTgt spid="44"/>
                                        </p:tgtEl>
                                      </p:cBhvr>
                                    </p:animEffect>
                                    <p:anim calcmode="lin" valueType="num">
                                      <p:cBhvr>
                                        <p:cTn id="99" dur="1000" fill="hold"/>
                                        <p:tgtEl>
                                          <p:spTgt spid="44"/>
                                        </p:tgtEl>
                                        <p:attrNameLst>
                                          <p:attrName>ppt_x</p:attrName>
                                        </p:attrNameLst>
                                      </p:cBhvr>
                                      <p:tavLst>
                                        <p:tav tm="0">
                                          <p:val>
                                            <p:strVal val="#ppt_x"/>
                                          </p:val>
                                        </p:tav>
                                        <p:tav tm="100000">
                                          <p:val>
                                            <p:strVal val="#ppt_x"/>
                                          </p:val>
                                        </p:tav>
                                      </p:tavLst>
                                    </p:anim>
                                    <p:anim calcmode="lin" valueType="num">
                                      <p:cBhvr>
                                        <p:cTn id="100"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49"/>
                                        </p:tgtEl>
                                        <p:attrNameLst>
                                          <p:attrName>style.visibility</p:attrName>
                                        </p:attrNameLst>
                                      </p:cBhvr>
                                      <p:to>
                                        <p:strVal val="visible"/>
                                      </p:to>
                                    </p:set>
                                    <p:animEffect transition="in" filter="fade">
                                      <p:cBhvr>
                                        <p:cTn id="105" dur="1000"/>
                                        <p:tgtEl>
                                          <p:spTgt spid="49"/>
                                        </p:tgtEl>
                                      </p:cBhvr>
                                    </p:animEffect>
                                    <p:anim calcmode="lin" valueType="num">
                                      <p:cBhvr>
                                        <p:cTn id="106" dur="1000" fill="hold"/>
                                        <p:tgtEl>
                                          <p:spTgt spid="49"/>
                                        </p:tgtEl>
                                        <p:attrNameLst>
                                          <p:attrName>ppt_x</p:attrName>
                                        </p:attrNameLst>
                                      </p:cBhvr>
                                      <p:tavLst>
                                        <p:tav tm="0">
                                          <p:val>
                                            <p:strVal val="#ppt_x"/>
                                          </p:val>
                                        </p:tav>
                                        <p:tav tm="100000">
                                          <p:val>
                                            <p:strVal val="#ppt_x"/>
                                          </p:val>
                                        </p:tav>
                                      </p:tavLst>
                                    </p:anim>
                                    <p:anim calcmode="lin" valueType="num">
                                      <p:cBhvr>
                                        <p:cTn id="107"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grpId="0" nodeType="clickEffect">
                                  <p:stCondLst>
                                    <p:cond delay="0"/>
                                  </p:stCondLst>
                                  <p:childTnLst>
                                    <p:set>
                                      <p:cBhvr>
                                        <p:cTn id="111" dur="1" fill="hold">
                                          <p:stCondLst>
                                            <p:cond delay="0"/>
                                          </p:stCondLst>
                                        </p:cTn>
                                        <p:tgtEl>
                                          <p:spTgt spid="27"/>
                                        </p:tgtEl>
                                        <p:attrNameLst>
                                          <p:attrName>style.visibility</p:attrName>
                                        </p:attrNameLst>
                                      </p:cBhvr>
                                      <p:to>
                                        <p:strVal val="visible"/>
                                      </p:to>
                                    </p:set>
                                    <p:animEffect transition="in" filter="fade">
                                      <p:cBhvr>
                                        <p:cTn id="112" dur="1000"/>
                                        <p:tgtEl>
                                          <p:spTgt spid="27"/>
                                        </p:tgtEl>
                                      </p:cBhvr>
                                    </p:animEffect>
                                    <p:anim calcmode="lin" valueType="num">
                                      <p:cBhvr>
                                        <p:cTn id="113" dur="1000" fill="hold"/>
                                        <p:tgtEl>
                                          <p:spTgt spid="27"/>
                                        </p:tgtEl>
                                        <p:attrNameLst>
                                          <p:attrName>ppt_x</p:attrName>
                                        </p:attrNameLst>
                                      </p:cBhvr>
                                      <p:tavLst>
                                        <p:tav tm="0">
                                          <p:val>
                                            <p:strVal val="#ppt_x"/>
                                          </p:val>
                                        </p:tav>
                                        <p:tav tm="100000">
                                          <p:val>
                                            <p:strVal val="#ppt_x"/>
                                          </p:val>
                                        </p:tav>
                                      </p:tavLst>
                                    </p:anim>
                                    <p:anim calcmode="lin" valueType="num">
                                      <p:cBhvr>
                                        <p:cTn id="11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grpId="0" nodeType="clickEffect">
                                  <p:stCondLst>
                                    <p:cond delay="0"/>
                                  </p:stCondLst>
                                  <p:childTnLst>
                                    <p:set>
                                      <p:cBhvr>
                                        <p:cTn id="118" dur="1" fill="hold">
                                          <p:stCondLst>
                                            <p:cond delay="0"/>
                                          </p:stCondLst>
                                        </p:cTn>
                                        <p:tgtEl>
                                          <p:spTgt spid="48"/>
                                        </p:tgtEl>
                                        <p:attrNameLst>
                                          <p:attrName>style.visibility</p:attrName>
                                        </p:attrNameLst>
                                      </p:cBhvr>
                                      <p:to>
                                        <p:strVal val="visible"/>
                                      </p:to>
                                    </p:set>
                                    <p:animEffect transition="in" filter="fade">
                                      <p:cBhvr>
                                        <p:cTn id="119" dur="1000"/>
                                        <p:tgtEl>
                                          <p:spTgt spid="48"/>
                                        </p:tgtEl>
                                      </p:cBhvr>
                                    </p:animEffect>
                                    <p:anim calcmode="lin" valueType="num">
                                      <p:cBhvr>
                                        <p:cTn id="120" dur="1000" fill="hold"/>
                                        <p:tgtEl>
                                          <p:spTgt spid="48"/>
                                        </p:tgtEl>
                                        <p:attrNameLst>
                                          <p:attrName>ppt_x</p:attrName>
                                        </p:attrNameLst>
                                      </p:cBhvr>
                                      <p:tavLst>
                                        <p:tav tm="0">
                                          <p:val>
                                            <p:strVal val="#ppt_x"/>
                                          </p:val>
                                        </p:tav>
                                        <p:tav tm="100000">
                                          <p:val>
                                            <p:strVal val="#ppt_x"/>
                                          </p:val>
                                        </p:tav>
                                      </p:tavLst>
                                    </p:anim>
                                    <p:anim calcmode="lin" valueType="num">
                                      <p:cBhvr>
                                        <p:cTn id="121"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42" presetClass="entr" presetSubtype="0" fill="hold" grpId="0" nodeType="clickEffect">
                                  <p:stCondLst>
                                    <p:cond delay="0"/>
                                  </p:stCondLst>
                                  <p:childTnLst>
                                    <p:set>
                                      <p:cBhvr>
                                        <p:cTn id="125" dur="1" fill="hold">
                                          <p:stCondLst>
                                            <p:cond delay="0"/>
                                          </p:stCondLst>
                                        </p:cTn>
                                        <p:tgtEl>
                                          <p:spTgt spid="28"/>
                                        </p:tgtEl>
                                        <p:attrNameLst>
                                          <p:attrName>style.visibility</p:attrName>
                                        </p:attrNameLst>
                                      </p:cBhvr>
                                      <p:to>
                                        <p:strVal val="visible"/>
                                      </p:to>
                                    </p:set>
                                    <p:animEffect transition="in" filter="fade">
                                      <p:cBhvr>
                                        <p:cTn id="126" dur="1000"/>
                                        <p:tgtEl>
                                          <p:spTgt spid="28"/>
                                        </p:tgtEl>
                                      </p:cBhvr>
                                    </p:animEffect>
                                    <p:anim calcmode="lin" valueType="num">
                                      <p:cBhvr>
                                        <p:cTn id="127" dur="1000" fill="hold"/>
                                        <p:tgtEl>
                                          <p:spTgt spid="28"/>
                                        </p:tgtEl>
                                        <p:attrNameLst>
                                          <p:attrName>ppt_x</p:attrName>
                                        </p:attrNameLst>
                                      </p:cBhvr>
                                      <p:tavLst>
                                        <p:tav tm="0">
                                          <p:val>
                                            <p:strVal val="#ppt_x"/>
                                          </p:val>
                                        </p:tav>
                                        <p:tav tm="100000">
                                          <p:val>
                                            <p:strVal val="#ppt_x"/>
                                          </p:val>
                                        </p:tav>
                                      </p:tavLst>
                                    </p:anim>
                                    <p:anim calcmode="lin" valueType="num">
                                      <p:cBhvr>
                                        <p:cTn id="12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42" presetClass="entr" presetSubtype="0" fill="hold" grpId="0" nodeType="clickEffect">
                                  <p:stCondLst>
                                    <p:cond delay="0"/>
                                  </p:stCondLst>
                                  <p:childTnLst>
                                    <p:set>
                                      <p:cBhvr>
                                        <p:cTn id="132" dur="1" fill="hold">
                                          <p:stCondLst>
                                            <p:cond delay="0"/>
                                          </p:stCondLst>
                                        </p:cTn>
                                        <p:tgtEl>
                                          <p:spTgt spid="29"/>
                                        </p:tgtEl>
                                        <p:attrNameLst>
                                          <p:attrName>style.visibility</p:attrName>
                                        </p:attrNameLst>
                                      </p:cBhvr>
                                      <p:to>
                                        <p:strVal val="visible"/>
                                      </p:to>
                                    </p:set>
                                    <p:animEffect transition="in" filter="fade">
                                      <p:cBhvr>
                                        <p:cTn id="133" dur="1000"/>
                                        <p:tgtEl>
                                          <p:spTgt spid="29"/>
                                        </p:tgtEl>
                                      </p:cBhvr>
                                    </p:animEffect>
                                    <p:anim calcmode="lin" valueType="num">
                                      <p:cBhvr>
                                        <p:cTn id="134" dur="1000" fill="hold"/>
                                        <p:tgtEl>
                                          <p:spTgt spid="29"/>
                                        </p:tgtEl>
                                        <p:attrNameLst>
                                          <p:attrName>ppt_x</p:attrName>
                                        </p:attrNameLst>
                                      </p:cBhvr>
                                      <p:tavLst>
                                        <p:tav tm="0">
                                          <p:val>
                                            <p:strVal val="#ppt_x"/>
                                          </p:val>
                                        </p:tav>
                                        <p:tav tm="100000">
                                          <p:val>
                                            <p:strVal val="#ppt_x"/>
                                          </p:val>
                                        </p:tav>
                                      </p:tavLst>
                                    </p:anim>
                                    <p:anim calcmode="lin" valueType="num">
                                      <p:cBhvr>
                                        <p:cTn id="13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42" presetClass="entr" presetSubtype="0" fill="hold" grpId="0" nodeType="clickEffect">
                                  <p:stCondLst>
                                    <p:cond delay="0"/>
                                  </p:stCondLst>
                                  <p:childTnLst>
                                    <p:set>
                                      <p:cBhvr>
                                        <p:cTn id="139" dur="1" fill="hold">
                                          <p:stCondLst>
                                            <p:cond delay="0"/>
                                          </p:stCondLst>
                                        </p:cTn>
                                        <p:tgtEl>
                                          <p:spTgt spid="50"/>
                                        </p:tgtEl>
                                        <p:attrNameLst>
                                          <p:attrName>style.visibility</p:attrName>
                                        </p:attrNameLst>
                                      </p:cBhvr>
                                      <p:to>
                                        <p:strVal val="visible"/>
                                      </p:to>
                                    </p:set>
                                    <p:animEffect transition="in" filter="fade">
                                      <p:cBhvr>
                                        <p:cTn id="140" dur="1000"/>
                                        <p:tgtEl>
                                          <p:spTgt spid="50"/>
                                        </p:tgtEl>
                                      </p:cBhvr>
                                    </p:animEffect>
                                    <p:anim calcmode="lin" valueType="num">
                                      <p:cBhvr>
                                        <p:cTn id="141" dur="1000" fill="hold"/>
                                        <p:tgtEl>
                                          <p:spTgt spid="50"/>
                                        </p:tgtEl>
                                        <p:attrNameLst>
                                          <p:attrName>ppt_x</p:attrName>
                                        </p:attrNameLst>
                                      </p:cBhvr>
                                      <p:tavLst>
                                        <p:tav tm="0">
                                          <p:val>
                                            <p:strVal val="#ppt_x"/>
                                          </p:val>
                                        </p:tav>
                                        <p:tav tm="100000">
                                          <p:val>
                                            <p:strVal val="#ppt_x"/>
                                          </p:val>
                                        </p:tav>
                                      </p:tavLst>
                                    </p:anim>
                                    <p:anim calcmode="lin" valueType="num">
                                      <p:cBhvr>
                                        <p:cTn id="142"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42" presetClass="entr" presetSubtype="0" fill="hold" grpId="0" nodeType="clickEffect">
                                  <p:stCondLst>
                                    <p:cond delay="0"/>
                                  </p:stCondLst>
                                  <p:childTnLst>
                                    <p:set>
                                      <p:cBhvr>
                                        <p:cTn id="146" dur="1" fill="hold">
                                          <p:stCondLst>
                                            <p:cond delay="0"/>
                                          </p:stCondLst>
                                        </p:cTn>
                                        <p:tgtEl>
                                          <p:spTgt spid="53"/>
                                        </p:tgtEl>
                                        <p:attrNameLst>
                                          <p:attrName>style.visibility</p:attrName>
                                        </p:attrNameLst>
                                      </p:cBhvr>
                                      <p:to>
                                        <p:strVal val="visible"/>
                                      </p:to>
                                    </p:set>
                                    <p:animEffect transition="in" filter="fade">
                                      <p:cBhvr>
                                        <p:cTn id="147" dur="1000"/>
                                        <p:tgtEl>
                                          <p:spTgt spid="53"/>
                                        </p:tgtEl>
                                      </p:cBhvr>
                                    </p:animEffect>
                                    <p:anim calcmode="lin" valueType="num">
                                      <p:cBhvr>
                                        <p:cTn id="148" dur="1000" fill="hold"/>
                                        <p:tgtEl>
                                          <p:spTgt spid="53"/>
                                        </p:tgtEl>
                                        <p:attrNameLst>
                                          <p:attrName>ppt_x</p:attrName>
                                        </p:attrNameLst>
                                      </p:cBhvr>
                                      <p:tavLst>
                                        <p:tav tm="0">
                                          <p:val>
                                            <p:strVal val="#ppt_x"/>
                                          </p:val>
                                        </p:tav>
                                        <p:tav tm="100000">
                                          <p:val>
                                            <p:strVal val="#ppt_x"/>
                                          </p:val>
                                        </p:tav>
                                      </p:tavLst>
                                    </p:anim>
                                    <p:anim calcmode="lin" valueType="num">
                                      <p:cBhvr>
                                        <p:cTn id="149"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42" presetClass="entr" presetSubtype="0" fill="hold" grpId="0" nodeType="clickEffect">
                                  <p:stCondLst>
                                    <p:cond delay="0"/>
                                  </p:stCondLst>
                                  <p:childTnLst>
                                    <p:set>
                                      <p:cBhvr>
                                        <p:cTn id="153" dur="1" fill="hold">
                                          <p:stCondLst>
                                            <p:cond delay="0"/>
                                          </p:stCondLst>
                                        </p:cTn>
                                        <p:tgtEl>
                                          <p:spTgt spid="51"/>
                                        </p:tgtEl>
                                        <p:attrNameLst>
                                          <p:attrName>style.visibility</p:attrName>
                                        </p:attrNameLst>
                                      </p:cBhvr>
                                      <p:to>
                                        <p:strVal val="visible"/>
                                      </p:to>
                                    </p:set>
                                    <p:animEffect transition="in" filter="fade">
                                      <p:cBhvr>
                                        <p:cTn id="154" dur="1000"/>
                                        <p:tgtEl>
                                          <p:spTgt spid="51"/>
                                        </p:tgtEl>
                                      </p:cBhvr>
                                    </p:animEffect>
                                    <p:anim calcmode="lin" valueType="num">
                                      <p:cBhvr>
                                        <p:cTn id="155" dur="1000" fill="hold"/>
                                        <p:tgtEl>
                                          <p:spTgt spid="51"/>
                                        </p:tgtEl>
                                        <p:attrNameLst>
                                          <p:attrName>ppt_x</p:attrName>
                                        </p:attrNameLst>
                                      </p:cBhvr>
                                      <p:tavLst>
                                        <p:tav tm="0">
                                          <p:val>
                                            <p:strVal val="#ppt_x"/>
                                          </p:val>
                                        </p:tav>
                                        <p:tav tm="100000">
                                          <p:val>
                                            <p:strVal val="#ppt_x"/>
                                          </p:val>
                                        </p:tav>
                                      </p:tavLst>
                                    </p:anim>
                                    <p:anim calcmode="lin" valueType="num">
                                      <p:cBhvr>
                                        <p:cTn id="156"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57" fill="hold">
                      <p:stCondLst>
                        <p:cond delay="indefinite"/>
                      </p:stCondLst>
                      <p:childTnLst>
                        <p:par>
                          <p:cTn id="158" fill="hold">
                            <p:stCondLst>
                              <p:cond delay="0"/>
                            </p:stCondLst>
                            <p:childTnLst>
                              <p:par>
                                <p:cTn id="159" presetID="42" presetClass="entr" presetSubtype="0" fill="hold" grpId="0" nodeType="clickEffect">
                                  <p:stCondLst>
                                    <p:cond delay="0"/>
                                  </p:stCondLst>
                                  <p:childTnLst>
                                    <p:set>
                                      <p:cBhvr>
                                        <p:cTn id="160" dur="1" fill="hold">
                                          <p:stCondLst>
                                            <p:cond delay="0"/>
                                          </p:stCondLst>
                                        </p:cTn>
                                        <p:tgtEl>
                                          <p:spTgt spid="52"/>
                                        </p:tgtEl>
                                        <p:attrNameLst>
                                          <p:attrName>style.visibility</p:attrName>
                                        </p:attrNameLst>
                                      </p:cBhvr>
                                      <p:to>
                                        <p:strVal val="visible"/>
                                      </p:to>
                                    </p:set>
                                    <p:animEffect transition="in" filter="fade">
                                      <p:cBhvr>
                                        <p:cTn id="161" dur="1000"/>
                                        <p:tgtEl>
                                          <p:spTgt spid="52"/>
                                        </p:tgtEl>
                                      </p:cBhvr>
                                    </p:animEffect>
                                    <p:anim calcmode="lin" valueType="num">
                                      <p:cBhvr>
                                        <p:cTn id="162" dur="1000" fill="hold"/>
                                        <p:tgtEl>
                                          <p:spTgt spid="52"/>
                                        </p:tgtEl>
                                        <p:attrNameLst>
                                          <p:attrName>ppt_x</p:attrName>
                                        </p:attrNameLst>
                                      </p:cBhvr>
                                      <p:tavLst>
                                        <p:tav tm="0">
                                          <p:val>
                                            <p:strVal val="#ppt_x"/>
                                          </p:val>
                                        </p:tav>
                                        <p:tav tm="100000">
                                          <p:val>
                                            <p:strVal val="#ppt_x"/>
                                          </p:val>
                                        </p:tav>
                                      </p:tavLst>
                                    </p:anim>
                                    <p:anim calcmode="lin" valueType="num">
                                      <p:cBhvr>
                                        <p:cTn id="163"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9" grpId="0"/>
      <p:bldP spid="10" grpId="0"/>
      <p:bldP spid="14" grpId="0"/>
      <p:bldP spid="19" grpId="0"/>
      <p:bldP spid="20" grpId="0"/>
      <p:bldP spid="21" grpId="0"/>
      <p:bldP spid="22" grpId="0"/>
      <p:bldP spid="27" grpId="0"/>
      <p:bldP spid="28" grpId="0"/>
      <p:bldP spid="29" grpId="0"/>
      <p:bldP spid="12" grpId="0"/>
      <p:bldP spid="44" grpId="0"/>
      <p:bldP spid="45" grpId="0"/>
      <p:bldP spid="46" grpId="0"/>
      <p:bldP spid="47" grpId="0"/>
      <p:bldP spid="48" grpId="0"/>
      <p:bldP spid="49" grpId="0"/>
      <p:bldP spid="50" grpId="0"/>
      <p:bldP spid="51" grpId="0"/>
      <p:bldP spid="52" grpId="0"/>
      <p:bldP spid="53"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6C06E6B-DCED-41FE-ABE1-7E771819159B}"/>
              </a:ext>
            </a:extLst>
          </p:cNvPr>
          <p:cNvSpPr>
            <a:spLocks noGrp="1"/>
          </p:cNvSpPr>
          <p:nvPr>
            <p:ph type="sldNum" sz="quarter" idx="12"/>
          </p:nvPr>
        </p:nvSpPr>
        <p:spPr>
          <a:xfrm>
            <a:off x="11317381" y="6492875"/>
            <a:ext cx="7620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45BA4EA-5EFA-460C-8880-04B9C92D5A26}" type="slidenum">
              <a:rPr kumimoji="0" lang="ja-JP" altLang="en-US" sz="1600" b="0" i="0" u="none" strike="noStrike" kern="1200" cap="none" spc="0" normalizeH="0" baseline="0" noProof="0">
                <a:ln>
                  <a:noFill/>
                </a:ln>
                <a:solidFill>
                  <a:prstClr val="black"/>
                </a:solidFill>
                <a:effectLst/>
                <a:uLnTx/>
                <a:uFillTx/>
                <a:latin typeface="Calibri"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ja-JP" altLang="en-US" sz="1600" b="0"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endParaRPr>
          </a:p>
        </p:txBody>
      </p:sp>
      <p:sp>
        <p:nvSpPr>
          <p:cNvPr id="13" name="テキスト ボックス 12">
            <a:extLst>
              <a:ext uri="{FF2B5EF4-FFF2-40B4-BE49-F238E27FC236}">
                <a16:creationId xmlns:a16="http://schemas.microsoft.com/office/drawing/2014/main" id="{ABEB3D99-B49C-41D8-83C9-72DF7F516350}"/>
              </a:ext>
            </a:extLst>
          </p:cNvPr>
          <p:cNvSpPr txBox="1"/>
          <p:nvPr/>
        </p:nvSpPr>
        <p:spPr>
          <a:xfrm>
            <a:off x="11391557" y="1321405"/>
            <a:ext cx="1847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itchFamily="34" charset="0"/>
              <a:ea typeface="ＭＳ Ｐゴシック" pitchFamily="50" charset="-128"/>
              <a:cs typeface="+mn-cs"/>
            </a:endParaRPr>
          </a:p>
        </p:txBody>
      </p:sp>
      <p:pic>
        <p:nvPicPr>
          <p:cNvPr id="15" name="図 14">
            <a:extLst>
              <a:ext uri="{FF2B5EF4-FFF2-40B4-BE49-F238E27FC236}">
                <a16:creationId xmlns:a16="http://schemas.microsoft.com/office/drawing/2014/main" id="{7B48A37A-B59C-446C-3371-5359432B4DC6}"/>
              </a:ext>
            </a:extLst>
          </p:cNvPr>
          <p:cNvPicPr>
            <a:picLocks noChangeAspect="1"/>
          </p:cNvPicPr>
          <p:nvPr/>
        </p:nvPicPr>
        <p:blipFill>
          <a:blip r:embed="rId3"/>
          <a:stretch>
            <a:fillRect/>
          </a:stretch>
        </p:blipFill>
        <p:spPr>
          <a:xfrm rot="16200000">
            <a:off x="2719254" y="-1999034"/>
            <a:ext cx="6789906" cy="10924161"/>
          </a:xfrm>
          <a:prstGeom prst="rect">
            <a:avLst/>
          </a:prstGeom>
        </p:spPr>
      </p:pic>
      <p:sp>
        <p:nvSpPr>
          <p:cNvPr id="2" name="正方形/長方形 1">
            <a:extLst>
              <a:ext uri="{FF2B5EF4-FFF2-40B4-BE49-F238E27FC236}">
                <a16:creationId xmlns:a16="http://schemas.microsoft.com/office/drawing/2014/main" id="{33808EDC-EF63-92C9-6EBA-AF82C3EF8CC3}"/>
              </a:ext>
            </a:extLst>
          </p:cNvPr>
          <p:cNvSpPr/>
          <p:nvPr/>
        </p:nvSpPr>
        <p:spPr>
          <a:xfrm>
            <a:off x="2753179" y="772646"/>
            <a:ext cx="1152071" cy="3333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明朝" panose="02020609040205080304" pitchFamily="17" charset="-128"/>
                <a:ea typeface="ＭＳ 明朝" panose="02020609040205080304" pitchFamily="17" charset="-128"/>
              </a:rPr>
              <a:t>（　　 　 ）</a:t>
            </a:r>
          </a:p>
        </p:txBody>
      </p:sp>
      <p:sp>
        <p:nvSpPr>
          <p:cNvPr id="3" name="正方形/長方形 2">
            <a:extLst>
              <a:ext uri="{FF2B5EF4-FFF2-40B4-BE49-F238E27FC236}">
                <a16:creationId xmlns:a16="http://schemas.microsoft.com/office/drawing/2014/main" id="{94C12714-AB91-625C-8952-3E4AEE1EA1C3}"/>
              </a:ext>
            </a:extLst>
          </p:cNvPr>
          <p:cNvSpPr/>
          <p:nvPr/>
        </p:nvSpPr>
        <p:spPr>
          <a:xfrm>
            <a:off x="5405664" y="772645"/>
            <a:ext cx="2042886" cy="3333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明朝" panose="02020609040205080304" pitchFamily="17" charset="-128"/>
                <a:ea typeface="ＭＳ 明朝" panose="02020609040205080304" pitchFamily="17" charset="-128"/>
              </a:rPr>
              <a:t>（　　　　　　 　　　 ）</a:t>
            </a:r>
          </a:p>
        </p:txBody>
      </p:sp>
      <p:sp>
        <p:nvSpPr>
          <p:cNvPr id="5" name="正方形/長方形 4">
            <a:extLst>
              <a:ext uri="{FF2B5EF4-FFF2-40B4-BE49-F238E27FC236}">
                <a16:creationId xmlns:a16="http://schemas.microsoft.com/office/drawing/2014/main" id="{34BF65E1-D1B3-7587-3CAF-7A08DF0C9034}"/>
              </a:ext>
            </a:extLst>
          </p:cNvPr>
          <p:cNvSpPr/>
          <p:nvPr/>
        </p:nvSpPr>
        <p:spPr>
          <a:xfrm>
            <a:off x="7668079" y="772644"/>
            <a:ext cx="1152071" cy="3333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明朝" panose="02020609040205080304" pitchFamily="17" charset="-128"/>
                <a:ea typeface="ＭＳ 明朝" panose="02020609040205080304" pitchFamily="17" charset="-128"/>
              </a:rPr>
              <a:t>（　　 　 ）</a:t>
            </a:r>
          </a:p>
        </p:txBody>
      </p:sp>
      <p:sp>
        <p:nvSpPr>
          <p:cNvPr id="6" name="正方形/長方形 5">
            <a:extLst>
              <a:ext uri="{FF2B5EF4-FFF2-40B4-BE49-F238E27FC236}">
                <a16:creationId xmlns:a16="http://schemas.microsoft.com/office/drawing/2014/main" id="{87FDDCD8-0A51-8E65-E94C-8B5F004087DA}"/>
              </a:ext>
            </a:extLst>
          </p:cNvPr>
          <p:cNvSpPr/>
          <p:nvPr/>
        </p:nvSpPr>
        <p:spPr>
          <a:xfrm>
            <a:off x="4962136" y="2044758"/>
            <a:ext cx="1152071" cy="3333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明朝" panose="02020609040205080304" pitchFamily="17" charset="-128"/>
                <a:ea typeface="ＭＳ 明朝" panose="02020609040205080304" pitchFamily="17" charset="-128"/>
              </a:rPr>
              <a:t>（　　 　 ）</a:t>
            </a:r>
          </a:p>
        </p:txBody>
      </p:sp>
      <p:sp>
        <p:nvSpPr>
          <p:cNvPr id="7" name="正方形/長方形 6">
            <a:extLst>
              <a:ext uri="{FF2B5EF4-FFF2-40B4-BE49-F238E27FC236}">
                <a16:creationId xmlns:a16="http://schemas.microsoft.com/office/drawing/2014/main" id="{88A7C9D2-A19F-0FAD-AB51-300E2BDDF433}"/>
              </a:ext>
            </a:extLst>
          </p:cNvPr>
          <p:cNvSpPr/>
          <p:nvPr/>
        </p:nvSpPr>
        <p:spPr>
          <a:xfrm>
            <a:off x="3810065" y="1376024"/>
            <a:ext cx="1152071" cy="3333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明朝" panose="02020609040205080304" pitchFamily="17" charset="-128"/>
                <a:ea typeface="ＭＳ 明朝" panose="02020609040205080304" pitchFamily="17" charset="-128"/>
              </a:rPr>
              <a:t>（　　 　 ）</a:t>
            </a:r>
          </a:p>
        </p:txBody>
      </p:sp>
      <p:sp>
        <p:nvSpPr>
          <p:cNvPr id="8" name="正方形/長方形 7">
            <a:extLst>
              <a:ext uri="{FF2B5EF4-FFF2-40B4-BE49-F238E27FC236}">
                <a16:creationId xmlns:a16="http://schemas.microsoft.com/office/drawing/2014/main" id="{D7CFAF85-AC22-ADC1-67E0-46535940D084}"/>
              </a:ext>
            </a:extLst>
          </p:cNvPr>
          <p:cNvSpPr/>
          <p:nvPr/>
        </p:nvSpPr>
        <p:spPr>
          <a:xfrm>
            <a:off x="5921329" y="2044758"/>
            <a:ext cx="888849" cy="3333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明朝" panose="02020609040205080304" pitchFamily="17" charset="-128"/>
                <a:ea typeface="ＭＳ 明朝" panose="02020609040205080304" pitchFamily="17" charset="-128"/>
              </a:rPr>
              <a:t>（　  ）</a:t>
            </a:r>
          </a:p>
        </p:txBody>
      </p:sp>
      <p:sp>
        <p:nvSpPr>
          <p:cNvPr id="9" name="正方形/長方形 8">
            <a:extLst>
              <a:ext uri="{FF2B5EF4-FFF2-40B4-BE49-F238E27FC236}">
                <a16:creationId xmlns:a16="http://schemas.microsoft.com/office/drawing/2014/main" id="{384E8769-6EBF-ED08-CCCA-F4D3367BC311}"/>
              </a:ext>
            </a:extLst>
          </p:cNvPr>
          <p:cNvSpPr/>
          <p:nvPr/>
        </p:nvSpPr>
        <p:spPr>
          <a:xfrm>
            <a:off x="6570089" y="2044758"/>
            <a:ext cx="888849" cy="3333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明朝" panose="02020609040205080304" pitchFamily="17" charset="-128"/>
                <a:ea typeface="ＭＳ 明朝" panose="02020609040205080304" pitchFamily="17" charset="-128"/>
              </a:rPr>
              <a:t>（　  ）</a:t>
            </a:r>
          </a:p>
        </p:txBody>
      </p:sp>
      <p:sp>
        <p:nvSpPr>
          <p:cNvPr id="10" name="正方形/長方形 9">
            <a:extLst>
              <a:ext uri="{FF2B5EF4-FFF2-40B4-BE49-F238E27FC236}">
                <a16:creationId xmlns:a16="http://schemas.microsoft.com/office/drawing/2014/main" id="{AC9BD52C-6F3D-E590-CC67-08A3ACF1E347}"/>
              </a:ext>
            </a:extLst>
          </p:cNvPr>
          <p:cNvSpPr/>
          <p:nvPr/>
        </p:nvSpPr>
        <p:spPr>
          <a:xfrm>
            <a:off x="5029264" y="2640071"/>
            <a:ext cx="1152071" cy="3333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明朝" panose="02020609040205080304" pitchFamily="17" charset="-128"/>
                <a:ea typeface="ＭＳ 明朝" panose="02020609040205080304" pitchFamily="17" charset="-128"/>
              </a:rPr>
              <a:t>（　     ）</a:t>
            </a:r>
          </a:p>
        </p:txBody>
      </p:sp>
      <p:sp>
        <p:nvSpPr>
          <p:cNvPr id="11" name="正方形/長方形 10">
            <a:extLst>
              <a:ext uri="{FF2B5EF4-FFF2-40B4-BE49-F238E27FC236}">
                <a16:creationId xmlns:a16="http://schemas.microsoft.com/office/drawing/2014/main" id="{5797C1D6-8FEE-0DFA-95F5-8C019B7B821B}"/>
              </a:ext>
            </a:extLst>
          </p:cNvPr>
          <p:cNvSpPr/>
          <p:nvPr/>
        </p:nvSpPr>
        <p:spPr>
          <a:xfrm>
            <a:off x="5921329" y="2636954"/>
            <a:ext cx="888849" cy="3333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明朝" panose="02020609040205080304" pitchFamily="17" charset="-128"/>
                <a:ea typeface="ＭＳ 明朝" panose="02020609040205080304" pitchFamily="17" charset="-128"/>
              </a:rPr>
              <a:t>（　  ）</a:t>
            </a:r>
          </a:p>
        </p:txBody>
      </p:sp>
      <p:sp>
        <p:nvSpPr>
          <p:cNvPr id="12" name="正方形/長方形 11">
            <a:extLst>
              <a:ext uri="{FF2B5EF4-FFF2-40B4-BE49-F238E27FC236}">
                <a16:creationId xmlns:a16="http://schemas.microsoft.com/office/drawing/2014/main" id="{2DE107FA-402C-0AEF-E160-CC950A99B1C3}"/>
              </a:ext>
            </a:extLst>
          </p:cNvPr>
          <p:cNvSpPr/>
          <p:nvPr/>
        </p:nvSpPr>
        <p:spPr>
          <a:xfrm>
            <a:off x="6570089" y="2636954"/>
            <a:ext cx="888849" cy="3333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明朝" panose="02020609040205080304" pitchFamily="17" charset="-128"/>
                <a:ea typeface="ＭＳ 明朝" panose="02020609040205080304" pitchFamily="17" charset="-128"/>
              </a:rPr>
              <a:t>（　  ）</a:t>
            </a:r>
          </a:p>
        </p:txBody>
      </p:sp>
      <p:sp>
        <p:nvSpPr>
          <p:cNvPr id="14" name="テキスト ボックス 13">
            <a:extLst>
              <a:ext uri="{FF2B5EF4-FFF2-40B4-BE49-F238E27FC236}">
                <a16:creationId xmlns:a16="http://schemas.microsoft.com/office/drawing/2014/main" id="{995ED422-68B1-1F3C-49C3-4C7E3D80D807}"/>
              </a:ext>
            </a:extLst>
          </p:cNvPr>
          <p:cNvSpPr txBox="1"/>
          <p:nvPr/>
        </p:nvSpPr>
        <p:spPr>
          <a:xfrm>
            <a:off x="2972606" y="800831"/>
            <a:ext cx="713216" cy="276999"/>
          </a:xfrm>
          <a:prstGeom prst="rect">
            <a:avLst/>
          </a:prstGeom>
          <a:noFill/>
        </p:spPr>
        <p:txBody>
          <a:bodyPr wrap="square" rtlCol="0">
            <a:spAutoFit/>
          </a:bodyPr>
          <a:lstStyle/>
          <a:p>
            <a:pPr algn="l"/>
            <a:r>
              <a:rPr lang="ja-JP" altLang="en-US" sz="1200" dirty="0">
                <a:solidFill>
                  <a:schemeClr val="bg1"/>
                </a:solidFill>
                <a:latin typeface="ＭＳ 明朝" panose="02020609040205080304" pitchFamily="17" charset="-128"/>
                <a:ea typeface="ＭＳ 明朝" panose="02020609040205080304" pitchFamily="17" charset="-128"/>
              </a:rPr>
              <a:t>所有権</a:t>
            </a:r>
            <a:endParaRPr kumimoji="1" lang="ja-JP" altLang="en-US" sz="1200" dirty="0">
              <a:solidFill>
                <a:schemeClr val="bg1"/>
              </a:solidFill>
              <a:latin typeface="ＭＳ 明朝" panose="02020609040205080304" pitchFamily="17" charset="-128"/>
              <a:ea typeface="ＭＳ 明朝" panose="02020609040205080304" pitchFamily="17" charset="-128"/>
            </a:endParaRPr>
          </a:p>
        </p:txBody>
      </p:sp>
      <p:sp>
        <p:nvSpPr>
          <p:cNvPr id="16" name="テキスト ボックス 15">
            <a:extLst>
              <a:ext uri="{FF2B5EF4-FFF2-40B4-BE49-F238E27FC236}">
                <a16:creationId xmlns:a16="http://schemas.microsoft.com/office/drawing/2014/main" id="{86730AC4-B350-EA24-1C1D-D32CE0282C58}"/>
              </a:ext>
            </a:extLst>
          </p:cNvPr>
          <p:cNvSpPr txBox="1"/>
          <p:nvPr/>
        </p:nvSpPr>
        <p:spPr>
          <a:xfrm>
            <a:off x="5624349" y="799495"/>
            <a:ext cx="1682826" cy="276999"/>
          </a:xfrm>
          <a:prstGeom prst="rect">
            <a:avLst/>
          </a:prstGeom>
          <a:noFill/>
        </p:spPr>
        <p:txBody>
          <a:bodyPr wrap="square" rtlCol="0">
            <a:spAutoFit/>
          </a:bodyPr>
          <a:lstStyle/>
          <a:p>
            <a:pPr algn="l"/>
            <a:r>
              <a:rPr kumimoji="1" lang="ja-JP" altLang="en-US" sz="1200" dirty="0">
                <a:solidFill>
                  <a:schemeClr val="bg1"/>
                </a:solidFill>
                <a:latin typeface="ＭＳ 明朝" panose="02020609040205080304" pitchFamily="17" charset="-128"/>
                <a:ea typeface="ＭＳ 明朝" panose="02020609040205080304" pitchFamily="17" charset="-128"/>
              </a:rPr>
              <a:t>令和４年５月２０日</a:t>
            </a:r>
          </a:p>
        </p:txBody>
      </p:sp>
      <p:sp>
        <p:nvSpPr>
          <p:cNvPr id="17" name="テキスト ボックス 16">
            <a:extLst>
              <a:ext uri="{FF2B5EF4-FFF2-40B4-BE49-F238E27FC236}">
                <a16:creationId xmlns:a16="http://schemas.microsoft.com/office/drawing/2014/main" id="{68AE7A47-73A8-4B62-A09E-F857283E262B}"/>
              </a:ext>
            </a:extLst>
          </p:cNvPr>
          <p:cNvSpPr txBox="1"/>
          <p:nvPr/>
        </p:nvSpPr>
        <p:spPr>
          <a:xfrm>
            <a:off x="7913775" y="802526"/>
            <a:ext cx="713217" cy="276999"/>
          </a:xfrm>
          <a:prstGeom prst="rect">
            <a:avLst/>
          </a:prstGeom>
          <a:noFill/>
        </p:spPr>
        <p:txBody>
          <a:bodyPr wrap="square" rtlCol="0">
            <a:spAutoFit/>
          </a:bodyPr>
          <a:lstStyle/>
          <a:p>
            <a:pPr algn="l"/>
            <a:r>
              <a:rPr kumimoji="1" lang="ja-JP" altLang="en-US" sz="1200" dirty="0">
                <a:solidFill>
                  <a:schemeClr val="bg1"/>
                </a:solidFill>
                <a:latin typeface="ＭＳ 明朝" panose="02020609040205080304" pitchFamily="17" charset="-128"/>
                <a:ea typeface="ＭＳ 明朝" panose="02020609040205080304" pitchFamily="17" charset="-128"/>
              </a:rPr>
              <a:t>永　年</a:t>
            </a:r>
          </a:p>
        </p:txBody>
      </p:sp>
      <p:sp>
        <p:nvSpPr>
          <p:cNvPr id="18" name="テキスト ボックス 17">
            <a:extLst>
              <a:ext uri="{FF2B5EF4-FFF2-40B4-BE49-F238E27FC236}">
                <a16:creationId xmlns:a16="http://schemas.microsoft.com/office/drawing/2014/main" id="{7C4B0FA2-92BA-290B-130A-515C493451A5}"/>
              </a:ext>
            </a:extLst>
          </p:cNvPr>
          <p:cNvSpPr txBox="1"/>
          <p:nvPr/>
        </p:nvSpPr>
        <p:spPr>
          <a:xfrm>
            <a:off x="5197272" y="2082858"/>
            <a:ext cx="816053" cy="276999"/>
          </a:xfrm>
          <a:prstGeom prst="rect">
            <a:avLst/>
          </a:prstGeom>
          <a:noFill/>
        </p:spPr>
        <p:txBody>
          <a:bodyPr wrap="square" rtlCol="0">
            <a:spAutoFit/>
          </a:bodyPr>
          <a:lstStyle/>
          <a:p>
            <a:pPr algn="l"/>
            <a:r>
              <a:rPr kumimoji="1" lang="ja-JP" altLang="en-US" sz="1200" dirty="0">
                <a:solidFill>
                  <a:schemeClr val="bg1"/>
                </a:solidFill>
                <a:latin typeface="ＭＳ 明朝" panose="02020609040205080304" pitchFamily="17" charset="-128"/>
                <a:ea typeface="ＭＳ 明朝" panose="02020609040205080304" pitchFamily="17" charset="-128"/>
              </a:rPr>
              <a:t>令和 ４</a:t>
            </a:r>
          </a:p>
        </p:txBody>
      </p:sp>
      <p:sp>
        <p:nvSpPr>
          <p:cNvPr id="19" name="テキスト ボックス 18">
            <a:extLst>
              <a:ext uri="{FF2B5EF4-FFF2-40B4-BE49-F238E27FC236}">
                <a16:creationId xmlns:a16="http://schemas.microsoft.com/office/drawing/2014/main" id="{1EA21D56-2ACC-8E99-A7F8-48E21096616B}"/>
              </a:ext>
            </a:extLst>
          </p:cNvPr>
          <p:cNvSpPr txBox="1"/>
          <p:nvPr/>
        </p:nvSpPr>
        <p:spPr>
          <a:xfrm>
            <a:off x="4037228" y="1404211"/>
            <a:ext cx="816053" cy="276999"/>
          </a:xfrm>
          <a:prstGeom prst="rect">
            <a:avLst/>
          </a:prstGeom>
          <a:noFill/>
        </p:spPr>
        <p:txBody>
          <a:bodyPr wrap="square" rtlCol="0">
            <a:spAutoFit/>
          </a:bodyPr>
          <a:lstStyle/>
          <a:p>
            <a:pPr algn="l"/>
            <a:r>
              <a:rPr kumimoji="1" lang="ja-JP" altLang="en-US" sz="1200" dirty="0">
                <a:solidFill>
                  <a:schemeClr val="bg1"/>
                </a:solidFill>
                <a:latin typeface="ＭＳ 明朝" panose="02020609040205080304" pitchFamily="17" charset="-128"/>
                <a:ea typeface="ＭＳ 明朝" panose="02020609040205080304" pitchFamily="17" charset="-128"/>
              </a:rPr>
              <a:t>住　宅</a:t>
            </a:r>
          </a:p>
        </p:txBody>
      </p:sp>
      <p:sp>
        <p:nvSpPr>
          <p:cNvPr id="20" name="テキスト ボックス 19">
            <a:extLst>
              <a:ext uri="{FF2B5EF4-FFF2-40B4-BE49-F238E27FC236}">
                <a16:creationId xmlns:a16="http://schemas.microsoft.com/office/drawing/2014/main" id="{D05B14A0-93C5-01E0-2FA7-7C2B9104CB6C}"/>
              </a:ext>
            </a:extLst>
          </p:cNvPr>
          <p:cNvSpPr txBox="1"/>
          <p:nvPr/>
        </p:nvSpPr>
        <p:spPr>
          <a:xfrm>
            <a:off x="3060622" y="4390951"/>
            <a:ext cx="5283278" cy="646331"/>
          </a:xfrm>
          <a:prstGeom prst="rect">
            <a:avLst/>
          </a:prstGeom>
          <a:noFill/>
        </p:spPr>
        <p:txBody>
          <a:bodyPr wrap="square" rtlCol="0">
            <a:spAutoFit/>
          </a:bodyPr>
          <a:lstStyle/>
          <a:p>
            <a:pPr algn="l"/>
            <a:r>
              <a:rPr kumimoji="1" lang="ja-JP" altLang="en-US" sz="1200" dirty="0">
                <a:solidFill>
                  <a:schemeClr val="bg1"/>
                </a:solidFill>
                <a:latin typeface="ＭＳ 明朝" panose="02020609040205080304" pitchFamily="17" charset="-128"/>
                <a:ea typeface="ＭＳ 明朝" panose="02020609040205080304" pitchFamily="17" charset="-128"/>
              </a:rPr>
              <a:t>汚水は下水へ、雨水は道路側溝へ排水する。</a:t>
            </a:r>
            <a:endParaRPr kumimoji="1" lang="en-US" altLang="ja-JP" sz="1200" dirty="0">
              <a:solidFill>
                <a:schemeClr val="bg1"/>
              </a:solidFill>
              <a:latin typeface="ＭＳ 明朝" panose="02020609040205080304" pitchFamily="17" charset="-128"/>
              <a:ea typeface="ＭＳ 明朝" panose="02020609040205080304" pitchFamily="17" charset="-128"/>
            </a:endParaRPr>
          </a:p>
          <a:p>
            <a:pPr algn="l"/>
            <a:r>
              <a:rPr kumimoji="1" lang="ja-JP" altLang="en-US" sz="1200" dirty="0">
                <a:solidFill>
                  <a:schemeClr val="bg1"/>
                </a:solidFill>
                <a:latin typeface="ＭＳ 明朝" panose="02020609040205080304" pitchFamily="17" charset="-128"/>
                <a:ea typeface="ＭＳ 明朝" panose="02020609040205080304" pitchFamily="17" charset="-128"/>
              </a:rPr>
              <a:t>抵当権者には連絡し、支障のないことを確認済み</a:t>
            </a:r>
            <a:endParaRPr kumimoji="1" lang="en-US" altLang="ja-JP" sz="1200" dirty="0">
              <a:solidFill>
                <a:schemeClr val="bg1"/>
              </a:solidFill>
              <a:latin typeface="ＭＳ 明朝" panose="02020609040205080304" pitchFamily="17" charset="-128"/>
              <a:ea typeface="ＭＳ 明朝" panose="02020609040205080304" pitchFamily="17" charset="-128"/>
            </a:endParaRPr>
          </a:p>
          <a:p>
            <a:pPr algn="l"/>
            <a:r>
              <a:rPr kumimoji="1" lang="ja-JP" altLang="en-US" sz="1200" dirty="0">
                <a:solidFill>
                  <a:schemeClr val="bg1"/>
                </a:solidFill>
                <a:latin typeface="ＭＳ 明朝" panose="02020609040205080304" pitchFamily="17" charset="-128"/>
                <a:ea typeface="ＭＳ 明朝" panose="02020609040205080304" pitchFamily="17" charset="-128"/>
              </a:rPr>
              <a:t>万一周辺農地等に被害を及ぼしたときは、当方で責任をもって解決する。</a:t>
            </a:r>
          </a:p>
        </p:txBody>
      </p:sp>
      <p:sp>
        <p:nvSpPr>
          <p:cNvPr id="21" name="テキスト ボックス 20">
            <a:extLst>
              <a:ext uri="{FF2B5EF4-FFF2-40B4-BE49-F238E27FC236}">
                <a16:creationId xmlns:a16="http://schemas.microsoft.com/office/drawing/2014/main" id="{58951D73-0864-B980-1637-F18145B2AC53}"/>
              </a:ext>
            </a:extLst>
          </p:cNvPr>
          <p:cNvSpPr txBox="1"/>
          <p:nvPr/>
        </p:nvSpPr>
        <p:spPr>
          <a:xfrm>
            <a:off x="5199434" y="2664755"/>
            <a:ext cx="816053" cy="276999"/>
          </a:xfrm>
          <a:prstGeom prst="rect">
            <a:avLst/>
          </a:prstGeom>
          <a:noFill/>
        </p:spPr>
        <p:txBody>
          <a:bodyPr wrap="square" rtlCol="0">
            <a:spAutoFit/>
          </a:bodyPr>
          <a:lstStyle/>
          <a:p>
            <a:pPr algn="l"/>
            <a:r>
              <a:rPr kumimoji="1" lang="ja-JP" altLang="en-US" sz="1200" dirty="0">
                <a:solidFill>
                  <a:schemeClr val="bg1"/>
                </a:solidFill>
                <a:latin typeface="ＭＳ 明朝" panose="02020609040205080304" pitchFamily="17" charset="-128"/>
                <a:ea typeface="ＭＳ 明朝" panose="02020609040205080304" pitchFamily="17" charset="-128"/>
              </a:rPr>
              <a:t>令和 ５</a:t>
            </a:r>
          </a:p>
        </p:txBody>
      </p:sp>
      <p:sp>
        <p:nvSpPr>
          <p:cNvPr id="22" name="テキスト ボックス 21">
            <a:extLst>
              <a:ext uri="{FF2B5EF4-FFF2-40B4-BE49-F238E27FC236}">
                <a16:creationId xmlns:a16="http://schemas.microsoft.com/office/drawing/2014/main" id="{BFA58C4A-1098-D41E-59C3-CE38FB846825}"/>
              </a:ext>
            </a:extLst>
          </p:cNvPr>
          <p:cNvSpPr txBox="1"/>
          <p:nvPr/>
        </p:nvSpPr>
        <p:spPr>
          <a:xfrm>
            <a:off x="6717947" y="2664755"/>
            <a:ext cx="593131" cy="276999"/>
          </a:xfrm>
          <a:prstGeom prst="rect">
            <a:avLst/>
          </a:prstGeom>
          <a:noFill/>
        </p:spPr>
        <p:txBody>
          <a:bodyPr wrap="square" rtlCol="0">
            <a:spAutoFit/>
          </a:bodyPr>
          <a:lstStyle/>
          <a:p>
            <a:pPr algn="l"/>
            <a:r>
              <a:rPr kumimoji="1" lang="ja-JP" altLang="en-US" sz="1200" dirty="0">
                <a:solidFill>
                  <a:schemeClr val="bg1"/>
                </a:solidFill>
                <a:latin typeface="ＭＳ 明朝" panose="02020609040205080304" pitchFamily="17" charset="-128"/>
                <a:ea typeface="ＭＳ 明朝" panose="02020609040205080304" pitchFamily="17" charset="-128"/>
              </a:rPr>
              <a:t>３０</a:t>
            </a:r>
          </a:p>
        </p:txBody>
      </p:sp>
      <p:sp>
        <p:nvSpPr>
          <p:cNvPr id="23" name="テキスト ボックス 22">
            <a:extLst>
              <a:ext uri="{FF2B5EF4-FFF2-40B4-BE49-F238E27FC236}">
                <a16:creationId xmlns:a16="http://schemas.microsoft.com/office/drawing/2014/main" id="{6BEB5182-66D6-892F-407C-0AF228B02687}"/>
              </a:ext>
            </a:extLst>
          </p:cNvPr>
          <p:cNvSpPr txBox="1"/>
          <p:nvPr/>
        </p:nvSpPr>
        <p:spPr>
          <a:xfrm>
            <a:off x="6157513" y="2073643"/>
            <a:ext cx="360383" cy="276999"/>
          </a:xfrm>
          <a:prstGeom prst="rect">
            <a:avLst/>
          </a:prstGeom>
          <a:noFill/>
        </p:spPr>
        <p:txBody>
          <a:bodyPr wrap="square" rtlCol="0">
            <a:spAutoFit/>
          </a:bodyPr>
          <a:lstStyle/>
          <a:p>
            <a:pPr algn="l"/>
            <a:r>
              <a:rPr kumimoji="1" lang="ja-JP" altLang="en-US" sz="1200" dirty="0">
                <a:solidFill>
                  <a:schemeClr val="bg1"/>
                </a:solidFill>
                <a:latin typeface="ＭＳ 明朝" panose="02020609040205080304" pitchFamily="17" charset="-128"/>
                <a:ea typeface="ＭＳ 明朝" panose="02020609040205080304" pitchFamily="17" charset="-128"/>
              </a:rPr>
              <a:t>５</a:t>
            </a:r>
          </a:p>
        </p:txBody>
      </p:sp>
      <p:sp>
        <p:nvSpPr>
          <p:cNvPr id="24" name="テキスト ボックス 23">
            <a:extLst>
              <a:ext uri="{FF2B5EF4-FFF2-40B4-BE49-F238E27FC236}">
                <a16:creationId xmlns:a16="http://schemas.microsoft.com/office/drawing/2014/main" id="{D14BEB43-D512-7625-C223-CD24D9D8292D}"/>
              </a:ext>
            </a:extLst>
          </p:cNvPr>
          <p:cNvSpPr txBox="1"/>
          <p:nvPr/>
        </p:nvSpPr>
        <p:spPr>
          <a:xfrm>
            <a:off x="6171313" y="2664755"/>
            <a:ext cx="360383" cy="276999"/>
          </a:xfrm>
          <a:prstGeom prst="rect">
            <a:avLst/>
          </a:prstGeom>
          <a:noFill/>
        </p:spPr>
        <p:txBody>
          <a:bodyPr wrap="square" rtlCol="0">
            <a:spAutoFit/>
          </a:bodyPr>
          <a:lstStyle/>
          <a:p>
            <a:pPr algn="l"/>
            <a:r>
              <a:rPr kumimoji="1" lang="ja-JP" altLang="en-US" sz="1200" dirty="0">
                <a:solidFill>
                  <a:schemeClr val="bg1"/>
                </a:solidFill>
                <a:latin typeface="ＭＳ 明朝" panose="02020609040205080304" pitchFamily="17" charset="-128"/>
                <a:ea typeface="ＭＳ 明朝" panose="02020609040205080304" pitchFamily="17" charset="-128"/>
              </a:rPr>
              <a:t>１</a:t>
            </a:r>
          </a:p>
        </p:txBody>
      </p:sp>
      <p:sp>
        <p:nvSpPr>
          <p:cNvPr id="25" name="テキスト ボックス 24">
            <a:extLst>
              <a:ext uri="{FF2B5EF4-FFF2-40B4-BE49-F238E27FC236}">
                <a16:creationId xmlns:a16="http://schemas.microsoft.com/office/drawing/2014/main" id="{A64FA34C-4AF8-E8EB-3E07-AEB7C616E973}"/>
              </a:ext>
            </a:extLst>
          </p:cNvPr>
          <p:cNvSpPr txBox="1"/>
          <p:nvPr/>
        </p:nvSpPr>
        <p:spPr>
          <a:xfrm>
            <a:off x="6737382" y="2072945"/>
            <a:ext cx="593131" cy="276999"/>
          </a:xfrm>
          <a:prstGeom prst="rect">
            <a:avLst/>
          </a:prstGeom>
          <a:noFill/>
        </p:spPr>
        <p:txBody>
          <a:bodyPr wrap="square" rtlCol="0">
            <a:spAutoFit/>
          </a:bodyPr>
          <a:lstStyle/>
          <a:p>
            <a:pPr algn="l"/>
            <a:r>
              <a:rPr kumimoji="1" lang="ja-JP" altLang="en-US" sz="1200" dirty="0">
                <a:solidFill>
                  <a:schemeClr val="bg1"/>
                </a:solidFill>
                <a:latin typeface="ＭＳ 明朝" panose="02020609040205080304" pitchFamily="17" charset="-128"/>
                <a:ea typeface="ＭＳ 明朝" panose="02020609040205080304" pitchFamily="17" charset="-128"/>
              </a:rPr>
              <a:t>２１</a:t>
            </a:r>
          </a:p>
        </p:txBody>
      </p:sp>
      <p:sp>
        <p:nvSpPr>
          <p:cNvPr id="26" name="楕円 25">
            <a:extLst>
              <a:ext uri="{FF2B5EF4-FFF2-40B4-BE49-F238E27FC236}">
                <a16:creationId xmlns:a16="http://schemas.microsoft.com/office/drawing/2014/main" id="{A138C403-F9A4-7C83-52E8-2C31CE3CBDA4}"/>
              </a:ext>
            </a:extLst>
          </p:cNvPr>
          <p:cNvSpPr/>
          <p:nvPr/>
        </p:nvSpPr>
        <p:spPr>
          <a:xfrm>
            <a:off x="4704884" y="740466"/>
            <a:ext cx="648760" cy="369332"/>
          </a:xfrm>
          <a:prstGeom prst="ellipse">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5457D232-BFBB-77F2-E03E-C47DAD921D2D}"/>
              </a:ext>
            </a:extLst>
          </p:cNvPr>
          <p:cNvSpPr txBox="1"/>
          <p:nvPr/>
        </p:nvSpPr>
        <p:spPr>
          <a:xfrm>
            <a:off x="5197272" y="3275316"/>
            <a:ext cx="4080078" cy="461665"/>
          </a:xfrm>
          <a:prstGeom prst="rect">
            <a:avLst/>
          </a:prstGeom>
          <a:noFill/>
        </p:spPr>
        <p:txBody>
          <a:bodyPr wrap="square" rtlCol="0">
            <a:spAutoFit/>
          </a:bodyPr>
          <a:lstStyle/>
          <a:p>
            <a:pPr algn="l"/>
            <a:r>
              <a:rPr kumimoji="1" lang="ja-JP" altLang="en-US" sz="1200" dirty="0">
                <a:solidFill>
                  <a:schemeClr val="bg1"/>
                </a:solidFill>
                <a:latin typeface="ＭＳ 明朝" panose="02020609040205080304" pitchFamily="17" charset="-128"/>
                <a:ea typeface="ＭＳ 明朝" panose="02020609040205080304" pitchFamily="17" charset="-128"/>
              </a:rPr>
              <a:t>住宅　　１棟　　９８．００㎡　　建ぺい率２８％</a:t>
            </a:r>
            <a:endParaRPr kumimoji="1" lang="en-US" altLang="ja-JP" sz="1200" dirty="0">
              <a:solidFill>
                <a:schemeClr val="bg1"/>
              </a:solidFill>
              <a:latin typeface="ＭＳ 明朝" panose="02020609040205080304" pitchFamily="17" charset="-128"/>
              <a:ea typeface="ＭＳ 明朝" panose="02020609040205080304" pitchFamily="17" charset="-128"/>
            </a:endParaRPr>
          </a:p>
          <a:p>
            <a:pPr algn="l"/>
            <a:r>
              <a:rPr kumimoji="1" lang="ja-JP" altLang="en-US" sz="1200" dirty="0">
                <a:solidFill>
                  <a:schemeClr val="bg1"/>
                </a:solidFill>
                <a:latin typeface="ＭＳ 明朝" panose="02020609040205080304" pitchFamily="17" charset="-128"/>
                <a:ea typeface="ＭＳ 明朝" panose="02020609040205080304" pitchFamily="17" charset="-128"/>
              </a:rPr>
              <a:t>車庫　　１棟　　１５．１１㎡</a:t>
            </a:r>
          </a:p>
        </p:txBody>
      </p:sp>
      <p:sp>
        <p:nvSpPr>
          <p:cNvPr id="28" name="テキスト ボックス 27">
            <a:extLst>
              <a:ext uri="{FF2B5EF4-FFF2-40B4-BE49-F238E27FC236}">
                <a16:creationId xmlns:a16="http://schemas.microsoft.com/office/drawing/2014/main" id="{29E2432A-7C42-3640-D720-585EF9A4EB85}"/>
              </a:ext>
            </a:extLst>
          </p:cNvPr>
          <p:cNvSpPr txBox="1"/>
          <p:nvPr/>
        </p:nvSpPr>
        <p:spPr>
          <a:xfrm>
            <a:off x="6705612" y="1237524"/>
            <a:ext cx="1563600" cy="276999"/>
          </a:xfrm>
          <a:prstGeom prst="rect">
            <a:avLst/>
          </a:prstGeom>
          <a:noFill/>
        </p:spPr>
        <p:txBody>
          <a:bodyPr wrap="square" rtlCol="0">
            <a:spAutoFit/>
          </a:bodyPr>
          <a:lstStyle/>
          <a:p>
            <a:pPr algn="l"/>
            <a:r>
              <a:rPr lang="ja-JP" altLang="en-US" sz="1200" dirty="0">
                <a:solidFill>
                  <a:schemeClr val="bg1"/>
                </a:solidFill>
                <a:latin typeface="ＭＳ 明朝" panose="02020609040205080304" pitchFamily="17" charset="-128"/>
                <a:ea typeface="ＭＳ 明朝" panose="02020609040205080304" pitchFamily="17" charset="-128"/>
              </a:rPr>
              <a:t>受理通知日より後日</a:t>
            </a:r>
            <a:endParaRPr kumimoji="1" lang="ja-JP" altLang="en-US" sz="1200" dirty="0">
              <a:solidFill>
                <a:schemeClr val="bg1"/>
              </a:solidFill>
              <a:latin typeface="ＭＳ 明朝" panose="02020609040205080304" pitchFamily="17" charset="-128"/>
              <a:ea typeface="ＭＳ 明朝" panose="02020609040205080304" pitchFamily="17" charset="-128"/>
            </a:endParaRPr>
          </a:p>
        </p:txBody>
      </p:sp>
      <p:sp>
        <p:nvSpPr>
          <p:cNvPr id="29" name="正方形/長方形 28">
            <a:extLst>
              <a:ext uri="{FF2B5EF4-FFF2-40B4-BE49-F238E27FC236}">
                <a16:creationId xmlns:a16="http://schemas.microsoft.com/office/drawing/2014/main" id="{BC7F0732-C669-45FE-FBE2-6AAD288CB9DD}"/>
              </a:ext>
            </a:extLst>
          </p:cNvPr>
          <p:cNvSpPr/>
          <p:nvPr/>
        </p:nvSpPr>
        <p:spPr>
          <a:xfrm>
            <a:off x="6448740" y="1198153"/>
            <a:ext cx="2178252" cy="3333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明朝" panose="02020609040205080304" pitchFamily="17" charset="-128"/>
                <a:ea typeface="ＭＳ 明朝" panose="02020609040205080304" pitchFamily="17" charset="-128"/>
              </a:rPr>
              <a:t>（　　 　　　　　　　 ）</a:t>
            </a:r>
          </a:p>
        </p:txBody>
      </p:sp>
      <p:cxnSp>
        <p:nvCxnSpPr>
          <p:cNvPr id="31" name="直線コネクタ 30">
            <a:extLst>
              <a:ext uri="{FF2B5EF4-FFF2-40B4-BE49-F238E27FC236}">
                <a16:creationId xmlns:a16="http://schemas.microsoft.com/office/drawing/2014/main" id="{9FD75293-15C7-B65C-3899-90DA75EDCAB1}"/>
              </a:ext>
            </a:extLst>
          </p:cNvPr>
          <p:cNvCxnSpPr/>
          <p:nvPr/>
        </p:nvCxnSpPr>
        <p:spPr>
          <a:xfrm>
            <a:off x="6248400" y="1106019"/>
            <a:ext cx="321689" cy="258821"/>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01548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1000"/>
                                        <p:tgtEl>
                                          <p:spTgt spid="26"/>
                                        </p:tgtEl>
                                      </p:cBhvr>
                                    </p:animEffect>
                                    <p:anim calcmode="lin" valueType="num">
                                      <p:cBhvr>
                                        <p:cTn id="15" dur="1000" fill="hold"/>
                                        <p:tgtEl>
                                          <p:spTgt spid="26"/>
                                        </p:tgtEl>
                                        <p:attrNameLst>
                                          <p:attrName>ppt_x</p:attrName>
                                        </p:attrNameLst>
                                      </p:cBhvr>
                                      <p:tavLst>
                                        <p:tav tm="0">
                                          <p:val>
                                            <p:strVal val="#ppt_x"/>
                                          </p:val>
                                        </p:tav>
                                        <p:tav tm="100000">
                                          <p:val>
                                            <p:strVal val="#ppt_x"/>
                                          </p:val>
                                        </p:tav>
                                      </p:tavLst>
                                    </p:anim>
                                    <p:anim calcmode="lin" valueType="num">
                                      <p:cBhvr>
                                        <p:cTn id="1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1000"/>
                                        <p:tgtEl>
                                          <p:spTgt spid="28"/>
                                        </p:tgtEl>
                                      </p:cBhvr>
                                    </p:animEffect>
                                    <p:anim calcmode="lin" valueType="num">
                                      <p:cBhvr>
                                        <p:cTn id="29" dur="1000" fill="hold"/>
                                        <p:tgtEl>
                                          <p:spTgt spid="28"/>
                                        </p:tgtEl>
                                        <p:attrNameLst>
                                          <p:attrName>ppt_x</p:attrName>
                                        </p:attrNameLst>
                                      </p:cBhvr>
                                      <p:tavLst>
                                        <p:tav tm="0">
                                          <p:val>
                                            <p:strVal val="#ppt_x"/>
                                          </p:val>
                                        </p:tav>
                                        <p:tav tm="100000">
                                          <p:val>
                                            <p:strVal val="#ppt_x"/>
                                          </p:val>
                                        </p:tav>
                                      </p:tavLst>
                                    </p:anim>
                                    <p:anim calcmode="lin" valueType="num">
                                      <p:cBhvr>
                                        <p:cTn id="3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1000"/>
                                        <p:tgtEl>
                                          <p:spTgt spid="18"/>
                                        </p:tgtEl>
                                      </p:cBhvr>
                                    </p:animEffect>
                                    <p:anim calcmode="lin" valueType="num">
                                      <p:cBhvr>
                                        <p:cTn id="50" dur="1000" fill="hold"/>
                                        <p:tgtEl>
                                          <p:spTgt spid="18"/>
                                        </p:tgtEl>
                                        <p:attrNameLst>
                                          <p:attrName>ppt_x</p:attrName>
                                        </p:attrNameLst>
                                      </p:cBhvr>
                                      <p:tavLst>
                                        <p:tav tm="0">
                                          <p:val>
                                            <p:strVal val="#ppt_x"/>
                                          </p:val>
                                        </p:tav>
                                        <p:tav tm="100000">
                                          <p:val>
                                            <p:strVal val="#ppt_x"/>
                                          </p:val>
                                        </p:tav>
                                      </p:tavLst>
                                    </p:anim>
                                    <p:anim calcmode="lin" valueType="num">
                                      <p:cBhvr>
                                        <p:cTn id="5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1000"/>
                                        <p:tgtEl>
                                          <p:spTgt spid="23"/>
                                        </p:tgtEl>
                                      </p:cBhvr>
                                    </p:animEffect>
                                    <p:anim calcmode="lin" valueType="num">
                                      <p:cBhvr>
                                        <p:cTn id="57" dur="1000" fill="hold"/>
                                        <p:tgtEl>
                                          <p:spTgt spid="23"/>
                                        </p:tgtEl>
                                        <p:attrNameLst>
                                          <p:attrName>ppt_x</p:attrName>
                                        </p:attrNameLst>
                                      </p:cBhvr>
                                      <p:tavLst>
                                        <p:tav tm="0">
                                          <p:val>
                                            <p:strVal val="#ppt_x"/>
                                          </p:val>
                                        </p:tav>
                                        <p:tav tm="100000">
                                          <p:val>
                                            <p:strVal val="#ppt_x"/>
                                          </p:val>
                                        </p:tav>
                                      </p:tavLst>
                                    </p:anim>
                                    <p:anim calcmode="lin" valueType="num">
                                      <p:cBhvr>
                                        <p:cTn id="5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1000"/>
                                        <p:tgtEl>
                                          <p:spTgt spid="25"/>
                                        </p:tgtEl>
                                      </p:cBhvr>
                                    </p:animEffect>
                                    <p:anim calcmode="lin" valueType="num">
                                      <p:cBhvr>
                                        <p:cTn id="64" dur="1000" fill="hold"/>
                                        <p:tgtEl>
                                          <p:spTgt spid="25"/>
                                        </p:tgtEl>
                                        <p:attrNameLst>
                                          <p:attrName>ppt_x</p:attrName>
                                        </p:attrNameLst>
                                      </p:cBhvr>
                                      <p:tavLst>
                                        <p:tav tm="0">
                                          <p:val>
                                            <p:strVal val="#ppt_x"/>
                                          </p:val>
                                        </p:tav>
                                        <p:tav tm="100000">
                                          <p:val>
                                            <p:strVal val="#ppt_x"/>
                                          </p:val>
                                        </p:tav>
                                      </p:tavLst>
                                    </p:anim>
                                    <p:anim calcmode="lin" valueType="num">
                                      <p:cBhvr>
                                        <p:cTn id="6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fade">
                                      <p:cBhvr>
                                        <p:cTn id="70" dur="1000"/>
                                        <p:tgtEl>
                                          <p:spTgt spid="21"/>
                                        </p:tgtEl>
                                      </p:cBhvr>
                                    </p:animEffect>
                                    <p:anim calcmode="lin" valueType="num">
                                      <p:cBhvr>
                                        <p:cTn id="71" dur="1000" fill="hold"/>
                                        <p:tgtEl>
                                          <p:spTgt spid="21"/>
                                        </p:tgtEl>
                                        <p:attrNameLst>
                                          <p:attrName>ppt_x</p:attrName>
                                        </p:attrNameLst>
                                      </p:cBhvr>
                                      <p:tavLst>
                                        <p:tav tm="0">
                                          <p:val>
                                            <p:strVal val="#ppt_x"/>
                                          </p:val>
                                        </p:tav>
                                        <p:tav tm="100000">
                                          <p:val>
                                            <p:strVal val="#ppt_x"/>
                                          </p:val>
                                        </p:tav>
                                      </p:tavLst>
                                    </p:anim>
                                    <p:anim calcmode="lin" valueType="num">
                                      <p:cBhvr>
                                        <p:cTn id="7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fade">
                                      <p:cBhvr>
                                        <p:cTn id="77" dur="1000"/>
                                        <p:tgtEl>
                                          <p:spTgt spid="24"/>
                                        </p:tgtEl>
                                      </p:cBhvr>
                                    </p:animEffect>
                                    <p:anim calcmode="lin" valueType="num">
                                      <p:cBhvr>
                                        <p:cTn id="78" dur="1000" fill="hold"/>
                                        <p:tgtEl>
                                          <p:spTgt spid="24"/>
                                        </p:tgtEl>
                                        <p:attrNameLst>
                                          <p:attrName>ppt_x</p:attrName>
                                        </p:attrNameLst>
                                      </p:cBhvr>
                                      <p:tavLst>
                                        <p:tav tm="0">
                                          <p:val>
                                            <p:strVal val="#ppt_x"/>
                                          </p:val>
                                        </p:tav>
                                        <p:tav tm="100000">
                                          <p:val>
                                            <p:strVal val="#ppt_x"/>
                                          </p:val>
                                        </p:tav>
                                      </p:tavLst>
                                    </p:anim>
                                    <p:anim calcmode="lin" valueType="num">
                                      <p:cBhvr>
                                        <p:cTn id="7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22"/>
                                        </p:tgtEl>
                                        <p:attrNameLst>
                                          <p:attrName>style.visibility</p:attrName>
                                        </p:attrNameLst>
                                      </p:cBhvr>
                                      <p:to>
                                        <p:strVal val="visible"/>
                                      </p:to>
                                    </p:set>
                                    <p:animEffect transition="in" filter="fade">
                                      <p:cBhvr>
                                        <p:cTn id="84" dur="1000"/>
                                        <p:tgtEl>
                                          <p:spTgt spid="22"/>
                                        </p:tgtEl>
                                      </p:cBhvr>
                                    </p:animEffect>
                                    <p:anim calcmode="lin" valueType="num">
                                      <p:cBhvr>
                                        <p:cTn id="85" dur="1000" fill="hold"/>
                                        <p:tgtEl>
                                          <p:spTgt spid="22"/>
                                        </p:tgtEl>
                                        <p:attrNameLst>
                                          <p:attrName>ppt_x</p:attrName>
                                        </p:attrNameLst>
                                      </p:cBhvr>
                                      <p:tavLst>
                                        <p:tav tm="0">
                                          <p:val>
                                            <p:strVal val="#ppt_x"/>
                                          </p:val>
                                        </p:tav>
                                        <p:tav tm="100000">
                                          <p:val>
                                            <p:strVal val="#ppt_x"/>
                                          </p:val>
                                        </p:tav>
                                      </p:tavLst>
                                    </p:anim>
                                    <p:anim calcmode="lin" valueType="num">
                                      <p:cBhvr>
                                        <p:cTn id="8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27"/>
                                        </p:tgtEl>
                                        <p:attrNameLst>
                                          <p:attrName>style.visibility</p:attrName>
                                        </p:attrNameLst>
                                      </p:cBhvr>
                                      <p:to>
                                        <p:strVal val="visible"/>
                                      </p:to>
                                    </p:set>
                                    <p:animEffect transition="in" filter="fade">
                                      <p:cBhvr>
                                        <p:cTn id="91" dur="1000"/>
                                        <p:tgtEl>
                                          <p:spTgt spid="27"/>
                                        </p:tgtEl>
                                      </p:cBhvr>
                                    </p:animEffect>
                                    <p:anim calcmode="lin" valueType="num">
                                      <p:cBhvr>
                                        <p:cTn id="92" dur="1000" fill="hold"/>
                                        <p:tgtEl>
                                          <p:spTgt spid="27"/>
                                        </p:tgtEl>
                                        <p:attrNameLst>
                                          <p:attrName>ppt_x</p:attrName>
                                        </p:attrNameLst>
                                      </p:cBhvr>
                                      <p:tavLst>
                                        <p:tav tm="0">
                                          <p:val>
                                            <p:strVal val="#ppt_x"/>
                                          </p:val>
                                        </p:tav>
                                        <p:tav tm="100000">
                                          <p:val>
                                            <p:strVal val="#ppt_x"/>
                                          </p:val>
                                        </p:tav>
                                      </p:tavLst>
                                    </p:anim>
                                    <p:anim calcmode="lin" valueType="num">
                                      <p:cBhvr>
                                        <p:cTn id="9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20"/>
                                        </p:tgtEl>
                                        <p:attrNameLst>
                                          <p:attrName>style.visibility</p:attrName>
                                        </p:attrNameLst>
                                      </p:cBhvr>
                                      <p:to>
                                        <p:strVal val="visible"/>
                                      </p:to>
                                    </p:set>
                                    <p:animEffect transition="in" filter="fade">
                                      <p:cBhvr>
                                        <p:cTn id="98" dur="1000"/>
                                        <p:tgtEl>
                                          <p:spTgt spid="20"/>
                                        </p:tgtEl>
                                      </p:cBhvr>
                                    </p:animEffect>
                                    <p:anim calcmode="lin" valueType="num">
                                      <p:cBhvr>
                                        <p:cTn id="99" dur="1000" fill="hold"/>
                                        <p:tgtEl>
                                          <p:spTgt spid="20"/>
                                        </p:tgtEl>
                                        <p:attrNameLst>
                                          <p:attrName>ppt_x</p:attrName>
                                        </p:attrNameLst>
                                      </p:cBhvr>
                                      <p:tavLst>
                                        <p:tav tm="0">
                                          <p:val>
                                            <p:strVal val="#ppt_x"/>
                                          </p:val>
                                        </p:tav>
                                        <p:tav tm="100000">
                                          <p:val>
                                            <p:strVal val="#ppt_x"/>
                                          </p:val>
                                        </p:tav>
                                      </p:tavLst>
                                    </p:anim>
                                    <p:anim calcmode="lin" valueType="num">
                                      <p:cBhvr>
                                        <p:cTn id="10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P spid="18" grpId="0"/>
      <p:bldP spid="19" grpId="0"/>
      <p:bldP spid="20" grpId="0"/>
      <p:bldP spid="21" grpId="0"/>
      <p:bldP spid="22" grpId="0"/>
      <p:bldP spid="23" grpId="0"/>
      <p:bldP spid="24" grpId="0"/>
      <p:bldP spid="25" grpId="0"/>
      <p:bldP spid="26" grpId="0" animBg="1"/>
      <p:bldP spid="27" grpId="0"/>
      <p:bldP spid="28"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6C06E6B-DCED-41FE-ABE1-7E771819159B}"/>
              </a:ext>
            </a:extLst>
          </p:cNvPr>
          <p:cNvSpPr>
            <a:spLocks noGrp="1"/>
          </p:cNvSpPr>
          <p:nvPr>
            <p:ph type="sldNum" sz="quarter" idx="12"/>
          </p:nvPr>
        </p:nvSpPr>
        <p:spPr>
          <a:xfrm>
            <a:off x="11317381" y="6492875"/>
            <a:ext cx="7620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45BA4EA-5EFA-460C-8880-04B9C92D5A26}" type="slidenum">
              <a:rPr kumimoji="0" lang="ja-JP" altLang="en-US" sz="1600" b="0" i="0" u="none" strike="noStrike" kern="1200" cap="none" spc="0" normalizeH="0" baseline="0" noProof="0">
                <a:ln>
                  <a:noFill/>
                </a:ln>
                <a:solidFill>
                  <a:prstClr val="black"/>
                </a:solidFill>
                <a:effectLst/>
                <a:uLnTx/>
                <a:uFillTx/>
                <a:latin typeface="Calibri"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ja-JP" altLang="en-US" sz="1600" b="0"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endParaRPr>
          </a:p>
        </p:txBody>
      </p:sp>
      <p:sp>
        <p:nvSpPr>
          <p:cNvPr id="13" name="テキスト ボックス 12">
            <a:extLst>
              <a:ext uri="{FF2B5EF4-FFF2-40B4-BE49-F238E27FC236}">
                <a16:creationId xmlns:a16="http://schemas.microsoft.com/office/drawing/2014/main" id="{ABEB3D99-B49C-41D8-83C9-72DF7F516350}"/>
              </a:ext>
            </a:extLst>
          </p:cNvPr>
          <p:cNvSpPr txBox="1"/>
          <p:nvPr/>
        </p:nvSpPr>
        <p:spPr>
          <a:xfrm>
            <a:off x="11391557" y="1321405"/>
            <a:ext cx="1847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itchFamily="34" charset="0"/>
              <a:ea typeface="ＭＳ Ｐゴシック" pitchFamily="50" charset="-128"/>
              <a:cs typeface="+mn-cs"/>
            </a:endParaRPr>
          </a:p>
        </p:txBody>
      </p:sp>
      <p:sp>
        <p:nvSpPr>
          <p:cNvPr id="3" name="テキスト プレースホルダー 2">
            <a:extLst>
              <a:ext uri="{FF2B5EF4-FFF2-40B4-BE49-F238E27FC236}">
                <a16:creationId xmlns:a16="http://schemas.microsoft.com/office/drawing/2014/main" id="{B50C0EC8-36D4-C8F7-0199-FF23A47A5FE3}"/>
              </a:ext>
            </a:extLst>
          </p:cNvPr>
          <p:cNvSpPr>
            <a:spLocks noGrp="1"/>
          </p:cNvSpPr>
          <p:nvPr>
            <p:ph type="body" idx="1"/>
          </p:nvPr>
        </p:nvSpPr>
        <p:spPr/>
        <p:txBody>
          <a:bodyPr/>
          <a:lstStyle/>
          <a:p>
            <a:endParaRPr lang="ja-JP" altLang="en-US" dirty="0"/>
          </a:p>
        </p:txBody>
      </p:sp>
      <p:pic>
        <p:nvPicPr>
          <p:cNvPr id="5" name="図 4">
            <a:extLst>
              <a:ext uri="{FF2B5EF4-FFF2-40B4-BE49-F238E27FC236}">
                <a16:creationId xmlns:a16="http://schemas.microsoft.com/office/drawing/2014/main" id="{4FAA5143-433C-6C62-7028-EEAB56778911}"/>
              </a:ext>
            </a:extLst>
          </p:cNvPr>
          <p:cNvPicPr>
            <a:picLocks noChangeAspect="1"/>
          </p:cNvPicPr>
          <p:nvPr/>
        </p:nvPicPr>
        <p:blipFill>
          <a:blip r:embed="rId3"/>
          <a:stretch>
            <a:fillRect/>
          </a:stretch>
        </p:blipFill>
        <p:spPr>
          <a:xfrm rot="5400000">
            <a:off x="3168233" y="-1923034"/>
            <a:ext cx="5441006" cy="11390811"/>
          </a:xfrm>
          <a:prstGeom prst="rect">
            <a:avLst/>
          </a:prstGeom>
        </p:spPr>
      </p:pic>
    </p:spTree>
    <p:extLst>
      <p:ext uri="{BB962C8B-B14F-4D97-AF65-F5344CB8AC3E}">
        <p14:creationId xmlns:p14="http://schemas.microsoft.com/office/powerpoint/2010/main" val="39455601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6C06E6B-DCED-41FE-ABE1-7E771819159B}"/>
              </a:ext>
            </a:extLst>
          </p:cNvPr>
          <p:cNvSpPr>
            <a:spLocks noGrp="1"/>
          </p:cNvSpPr>
          <p:nvPr>
            <p:ph type="sldNum" sz="quarter" idx="12"/>
          </p:nvPr>
        </p:nvSpPr>
        <p:spPr>
          <a:xfrm>
            <a:off x="11317381" y="6492875"/>
            <a:ext cx="7620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45BA4EA-5EFA-460C-8880-04B9C92D5A26}" type="slidenum">
              <a:rPr kumimoji="0" lang="ja-JP" altLang="en-US" sz="1600" b="0" i="0" u="none" strike="noStrike" kern="1200" cap="none" spc="0" normalizeH="0" baseline="0" noProof="0">
                <a:ln>
                  <a:noFill/>
                </a:ln>
                <a:solidFill>
                  <a:prstClr val="black"/>
                </a:solidFill>
                <a:effectLst/>
                <a:uLnTx/>
                <a:uFillTx/>
                <a:latin typeface="Calibri"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ja-JP" altLang="en-US" sz="1600" b="0"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endParaRPr>
          </a:p>
        </p:txBody>
      </p:sp>
      <p:sp>
        <p:nvSpPr>
          <p:cNvPr id="13" name="テキスト ボックス 12">
            <a:extLst>
              <a:ext uri="{FF2B5EF4-FFF2-40B4-BE49-F238E27FC236}">
                <a16:creationId xmlns:a16="http://schemas.microsoft.com/office/drawing/2014/main" id="{ABEB3D99-B49C-41D8-83C9-72DF7F516350}"/>
              </a:ext>
            </a:extLst>
          </p:cNvPr>
          <p:cNvSpPr txBox="1"/>
          <p:nvPr/>
        </p:nvSpPr>
        <p:spPr>
          <a:xfrm>
            <a:off x="11391557" y="1321405"/>
            <a:ext cx="1847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itchFamily="34" charset="0"/>
              <a:ea typeface="ＭＳ Ｐゴシック" pitchFamily="50" charset="-128"/>
              <a:cs typeface="+mn-cs"/>
            </a:endParaRPr>
          </a:p>
        </p:txBody>
      </p:sp>
      <p:pic>
        <p:nvPicPr>
          <p:cNvPr id="5" name="図 4">
            <a:extLst>
              <a:ext uri="{FF2B5EF4-FFF2-40B4-BE49-F238E27FC236}">
                <a16:creationId xmlns:a16="http://schemas.microsoft.com/office/drawing/2014/main" id="{DE52A9F8-94F3-7A9E-BDAE-523630331847}"/>
              </a:ext>
            </a:extLst>
          </p:cNvPr>
          <p:cNvPicPr>
            <a:picLocks noChangeAspect="1"/>
          </p:cNvPicPr>
          <p:nvPr/>
        </p:nvPicPr>
        <p:blipFill>
          <a:blip r:embed="rId3"/>
          <a:stretch>
            <a:fillRect/>
          </a:stretch>
        </p:blipFill>
        <p:spPr>
          <a:xfrm rot="5400000">
            <a:off x="3110258" y="-1875817"/>
            <a:ext cx="5590903" cy="11341158"/>
          </a:xfrm>
          <a:prstGeom prst="rect">
            <a:avLst/>
          </a:prstGeom>
        </p:spPr>
      </p:pic>
    </p:spTree>
    <p:extLst>
      <p:ext uri="{BB962C8B-B14F-4D97-AF65-F5344CB8AC3E}">
        <p14:creationId xmlns:p14="http://schemas.microsoft.com/office/powerpoint/2010/main" val="5004195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8FC6B10C-8320-46D2-8699-82B82C3E2DB0}"/>
              </a:ext>
            </a:extLst>
          </p:cNvPr>
          <p:cNvSpPr>
            <a:spLocks noGrp="1"/>
          </p:cNvSpPr>
          <p:nvPr>
            <p:ph type="body" idx="1"/>
          </p:nvPr>
        </p:nvSpPr>
        <p:spPr>
          <a:xfrm>
            <a:off x="101689" y="276978"/>
            <a:ext cx="11988621" cy="6581022"/>
          </a:xfrm>
        </p:spPr>
        <p:txBody>
          <a:bodyPr>
            <a:normAutofit fontScale="25000" lnSpcReduction="20000"/>
          </a:bodyPr>
          <a:lstStyle/>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800" dirty="0">
                <a:solidFill>
                  <a:prstClr val="black"/>
                </a:solidFill>
                <a:latin typeface="Constantia"/>
                <a:ea typeface="HGP明朝E" panose="02020900000000000000" pitchFamily="18" charset="-128"/>
              </a:rPr>
              <a:t>　４  共有関係と農地賃貸借の解除等</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800" dirty="0">
                <a:solidFill>
                  <a:prstClr val="black"/>
                </a:solidFill>
                <a:latin typeface="Constantia"/>
                <a:ea typeface="HGP明朝E" panose="02020900000000000000" pitchFamily="18" charset="-128"/>
              </a:rPr>
              <a:t>　（１） 契約解除の方法</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800" dirty="0">
                <a:solidFill>
                  <a:prstClr val="black"/>
                </a:solidFill>
                <a:latin typeface="Constantia"/>
                <a:ea typeface="HGP明朝E" panose="02020900000000000000" pitchFamily="18" charset="-128"/>
              </a:rPr>
              <a:t>      </a:t>
            </a:r>
            <a:r>
              <a:rPr lang="ja-JP" altLang="en-US" sz="8000" dirty="0">
                <a:solidFill>
                  <a:prstClr val="black"/>
                </a:solidFill>
                <a:latin typeface="Constantia"/>
                <a:ea typeface="HGP明朝E" panose="02020900000000000000" pitchFamily="18" charset="-128"/>
              </a:rPr>
              <a:t>①法定解除･･･債務者の債務不履行を理由に他方の当事者（債権者）が一方的に契約を解除する。</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②合意解除・解除契約･･･当事者間で新たに合意をして契約を解除する。</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③約定解除･･･事前の合意によって留保された解除権を行使することによって契約を解除する。</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・共有物の変更･･･共有物の現状を物理的に著しく変えることをいう（民２５１条）。変更には全員の同意が必要  </a:t>
            </a:r>
            <a:endParaRPr lang="en-US" altLang="ja-JP" sz="80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en-US" altLang="ja-JP" sz="8000" dirty="0">
                <a:solidFill>
                  <a:prstClr val="black"/>
                </a:solidFill>
                <a:latin typeface="Constantia"/>
                <a:ea typeface="HGP明朝E" panose="02020900000000000000" pitchFamily="18" charset="-128"/>
              </a:rPr>
              <a:t>                                  </a:t>
            </a:r>
            <a:r>
              <a:rPr lang="ja-JP" altLang="en-US" sz="8000" dirty="0">
                <a:solidFill>
                  <a:prstClr val="black"/>
                </a:solidFill>
                <a:latin typeface="Constantia"/>
                <a:ea typeface="HGP明朝E" panose="02020900000000000000" pitchFamily="18" charset="-128"/>
              </a:rPr>
              <a:t> （民２５２条）。</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a:t>
            </a:r>
            <a:r>
              <a:rPr lang="ja-JP" altLang="en-US" sz="8000" u="sng" dirty="0">
                <a:solidFill>
                  <a:prstClr val="black"/>
                </a:solidFill>
                <a:latin typeface="Constantia"/>
                <a:ea typeface="HGP明朝E" panose="02020900000000000000" pitchFamily="18" charset="-128"/>
              </a:rPr>
              <a:t>処分行為</a:t>
            </a:r>
            <a:r>
              <a:rPr lang="ja-JP" altLang="en-US" sz="8000" dirty="0">
                <a:solidFill>
                  <a:prstClr val="black"/>
                </a:solidFill>
                <a:latin typeface="Constantia"/>
                <a:ea typeface="HGP明朝E" panose="02020900000000000000" pitchFamily="18" charset="-128"/>
              </a:rPr>
              <a:t>（法律的に処分すること･･･譲渡、抵当権の設定等）も全員の同意必要。</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・共有物の</a:t>
            </a:r>
            <a:r>
              <a:rPr lang="ja-JP" altLang="en-US" sz="8000" u="sng" dirty="0">
                <a:solidFill>
                  <a:prstClr val="black"/>
                </a:solidFill>
                <a:latin typeface="Constantia"/>
                <a:ea typeface="HGP明朝E" panose="02020900000000000000" pitchFamily="18" charset="-128"/>
              </a:rPr>
              <a:t>管理</a:t>
            </a:r>
            <a:r>
              <a:rPr lang="ja-JP" altLang="en-US" sz="8000" dirty="0">
                <a:solidFill>
                  <a:prstClr val="black"/>
                </a:solidFill>
                <a:latin typeface="Constantia"/>
                <a:ea typeface="HGP明朝E" panose="02020900000000000000" pitchFamily="18" charset="-128"/>
              </a:rPr>
              <a:t>･･･</a:t>
            </a:r>
            <a:r>
              <a:rPr lang="ja-JP" altLang="en-US" sz="8000" u="sng" dirty="0">
                <a:solidFill>
                  <a:prstClr val="black"/>
                </a:solidFill>
                <a:latin typeface="Constantia"/>
                <a:ea typeface="HGP明朝E" panose="02020900000000000000" pitchFamily="18" charset="-128"/>
              </a:rPr>
              <a:t>使用収益に関する事項</a:t>
            </a:r>
            <a:r>
              <a:rPr lang="ja-JP" altLang="en-US" sz="8000" dirty="0">
                <a:solidFill>
                  <a:prstClr val="black"/>
                </a:solidFill>
                <a:latin typeface="Constantia"/>
                <a:ea typeface="HGP明朝E" panose="02020900000000000000" pitchFamily="18" charset="-128"/>
              </a:rPr>
              <a:t>を指す。持分の価格に従い、その過半数で決定する（民２５２条）。</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・共有物の保存･･･</a:t>
            </a:r>
            <a:r>
              <a:rPr lang="ja-JP" altLang="en-US" sz="8000" u="sng" dirty="0">
                <a:solidFill>
                  <a:prstClr val="black"/>
                </a:solidFill>
                <a:latin typeface="Constantia"/>
                <a:ea typeface="HGP明朝E" panose="02020900000000000000" pitchFamily="18" charset="-128"/>
              </a:rPr>
              <a:t>保存</a:t>
            </a:r>
            <a:r>
              <a:rPr lang="ja-JP" altLang="en-US" sz="8000" dirty="0">
                <a:solidFill>
                  <a:prstClr val="black"/>
                </a:solidFill>
                <a:latin typeface="Constantia"/>
                <a:ea typeface="HGP明朝E" panose="02020900000000000000" pitchFamily="18" charset="-128"/>
              </a:rPr>
              <a:t>行為とは、共有物の価値を維持する行為であり、全員にとって利益になる行為。</a:t>
            </a:r>
            <a:endParaRPr lang="en-US" altLang="ja-JP" sz="80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en-US" altLang="ja-JP" sz="8000" dirty="0">
                <a:solidFill>
                  <a:prstClr val="black"/>
                </a:solidFill>
                <a:latin typeface="Constantia"/>
                <a:ea typeface="HGP明朝E" panose="02020900000000000000" pitchFamily="18" charset="-128"/>
              </a:rPr>
              <a:t>       </a:t>
            </a:r>
            <a:r>
              <a:rPr lang="ja-JP" altLang="en-US" sz="8000" dirty="0">
                <a:solidFill>
                  <a:prstClr val="black"/>
                </a:solidFill>
                <a:latin typeface="Constantia"/>
                <a:ea typeface="HGP明朝E" panose="02020900000000000000" pitchFamily="18" charset="-128"/>
              </a:rPr>
              <a:t>各共有者単独で行うことができる（民２５２条ただし書）。</a:t>
            </a:r>
            <a:endParaRPr lang="en-US" altLang="ja-JP" sz="80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800" dirty="0">
                <a:solidFill>
                  <a:prstClr val="black"/>
                </a:solidFill>
                <a:latin typeface="Constantia"/>
                <a:ea typeface="HGP明朝E" panose="02020900000000000000" pitchFamily="18" charset="-128"/>
              </a:rPr>
              <a:t>　（２）契約の締結</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賃貸借契約を契約する行為は民法２５１条の変更行為（処分行為）に該当する。</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800" dirty="0">
                <a:solidFill>
                  <a:prstClr val="black"/>
                </a:solidFill>
                <a:latin typeface="Constantia"/>
                <a:ea typeface="HGP明朝E" panose="02020900000000000000" pitchFamily="18" charset="-128"/>
              </a:rPr>
              <a:t>　（３）契約の解除</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賃料の滞納は共有物の使用収益方法に関わる問題と考えられるので過半数の要件で解除できる。またこ</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の</a:t>
            </a:r>
            <a:endParaRPr lang="en-US" altLang="ja-JP" sz="80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管理行為に当たるという解釈から解除しようとするときは、民法５４４条１項の解除権の不可分性の規定</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（全員</a:t>
            </a:r>
            <a:endParaRPr lang="en-US" altLang="ja-JP" sz="80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en-US" altLang="ja-JP" sz="8000" dirty="0">
                <a:solidFill>
                  <a:prstClr val="black"/>
                </a:solidFill>
                <a:latin typeface="Constantia"/>
                <a:ea typeface="HGP明朝E" panose="02020900000000000000" pitchFamily="18" charset="-128"/>
              </a:rPr>
              <a:t>      </a:t>
            </a:r>
            <a:r>
              <a:rPr lang="ja-JP" altLang="en-US" sz="8000" dirty="0">
                <a:solidFill>
                  <a:prstClr val="black"/>
                </a:solidFill>
                <a:latin typeface="Constantia"/>
                <a:ea typeface="HGP明朝E" panose="02020900000000000000" pitchFamily="18" charset="-128"/>
              </a:rPr>
              <a:t>で</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a:t>
            </a:r>
            <a:r>
              <a:rPr lang="ja-JP" altLang="en-US" sz="8000" dirty="0">
                <a:solidFill>
                  <a:prstClr val="black"/>
                </a:solidFill>
                <a:latin typeface="Constantia"/>
                <a:ea typeface="HGP明朝E" panose="02020900000000000000" pitchFamily="18" charset="-128"/>
              </a:rPr>
              <a:t>は排除される（最判Ｓ３９</a:t>
            </a:r>
            <a:r>
              <a:rPr lang="en-US" altLang="ja-JP" sz="8000" dirty="0">
                <a:solidFill>
                  <a:prstClr val="black"/>
                </a:solidFill>
                <a:latin typeface="Constantia"/>
                <a:ea typeface="HGP明朝E" panose="02020900000000000000" pitchFamily="18" charset="-128"/>
              </a:rPr>
              <a:t>.</a:t>
            </a:r>
            <a:r>
              <a:rPr lang="ja-JP" altLang="en-US" sz="8000" dirty="0">
                <a:solidFill>
                  <a:prstClr val="black"/>
                </a:solidFill>
                <a:latin typeface="Constantia"/>
                <a:ea typeface="HGP明朝E" panose="02020900000000000000" pitchFamily="18" charset="-128"/>
              </a:rPr>
              <a:t>２</a:t>
            </a:r>
            <a:r>
              <a:rPr lang="en-US" altLang="ja-JP" sz="8000" dirty="0">
                <a:solidFill>
                  <a:prstClr val="black"/>
                </a:solidFill>
                <a:latin typeface="Constantia"/>
                <a:ea typeface="HGP明朝E" panose="02020900000000000000" pitchFamily="18" charset="-128"/>
              </a:rPr>
              <a:t>.</a:t>
            </a:r>
            <a:r>
              <a:rPr lang="ja-JP" altLang="en-US" sz="8000" dirty="0">
                <a:solidFill>
                  <a:prstClr val="black"/>
                </a:solidFill>
                <a:latin typeface="Constantia"/>
                <a:ea typeface="HGP明朝E" panose="02020900000000000000" pitchFamily="18" charset="-128"/>
              </a:rPr>
              <a:t>２５）。</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800" dirty="0">
                <a:solidFill>
                  <a:prstClr val="black"/>
                </a:solidFill>
                <a:latin typeface="Constantia"/>
                <a:ea typeface="HGP明朝E" panose="02020900000000000000" pitchFamily="18" charset="-128"/>
              </a:rPr>
              <a:t>　（４）合意解約</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複数の賃借人からの解除申し込みについては処分行為と考えられ、全員からの解約同意が必要。複数の</a:t>
            </a:r>
            <a:endParaRPr lang="en-US" altLang="ja-JP" sz="80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賃貸人からの解約は、準共有にかかる賃借権の使用収益に関わる問題に過ぎず、管理行為なので、持分</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の</a:t>
            </a:r>
            <a:endParaRPr lang="en-US" altLang="ja-JP" sz="80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過半数で決定できる。</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endParaRPr lang="ja-JP" altLang="en-US" sz="80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endParaRPr lang="ja-JP" altLang="ja-JP" sz="80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endParaRPr kumimoji="1" lang="ja-JP" altLang="en-US" sz="8000" b="0" i="0" u="none" strike="noStrike" kern="1200" cap="none" spc="0" normalizeH="0" baseline="0" noProof="0" dirty="0">
              <a:ln>
                <a:noFill/>
              </a:ln>
              <a:solidFill>
                <a:schemeClr val="bg1"/>
              </a:solidFill>
              <a:effectLst/>
              <a:uLnTx/>
              <a:uFillTx/>
              <a:latin typeface="Constantia"/>
              <a:ea typeface="HGP明朝E" panose="02020900000000000000" pitchFamily="18" charset="-128"/>
              <a:cs typeface="+mn-cs"/>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endParaRPr lang="ja-JP" altLang="en-US" sz="80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endParaRPr lang="ja-JP" altLang="en-US" sz="26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a:t>
            </a:r>
            <a:endParaRPr lang="en-US" altLang="ja-JP" sz="40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endParaRPr lang="en-US" altLang="ja-JP" sz="40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a:t>
            </a:r>
            <a:endParaRPr lang="en-US" altLang="ja-JP" sz="1800" dirty="0"/>
          </a:p>
        </p:txBody>
      </p:sp>
      <p:sp>
        <p:nvSpPr>
          <p:cNvPr id="4" name="スライド番号プレースホルダー 3">
            <a:extLst>
              <a:ext uri="{FF2B5EF4-FFF2-40B4-BE49-F238E27FC236}">
                <a16:creationId xmlns:a16="http://schemas.microsoft.com/office/drawing/2014/main" id="{C6C06E6B-DCED-41FE-ABE1-7E771819159B}"/>
              </a:ext>
            </a:extLst>
          </p:cNvPr>
          <p:cNvSpPr>
            <a:spLocks noGrp="1"/>
          </p:cNvSpPr>
          <p:nvPr>
            <p:ph type="sldNum" sz="quarter" idx="12"/>
          </p:nvPr>
        </p:nvSpPr>
        <p:spPr>
          <a:xfrm>
            <a:off x="11328310" y="6492875"/>
            <a:ext cx="7620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45BA4EA-5EFA-460C-8880-04B9C92D5A26}" type="slidenum">
              <a:rPr kumimoji="0" lang="ja-JP" altLang="en-US" sz="1600" b="0" i="0" u="none" strike="noStrike" kern="1200" cap="none" spc="0" normalizeH="0" baseline="0" noProof="0">
                <a:ln>
                  <a:noFill/>
                </a:ln>
                <a:solidFill>
                  <a:prstClr val="black"/>
                </a:solidFill>
                <a:effectLst/>
                <a:uLnTx/>
                <a:uFillTx/>
                <a:latin typeface="Calibri"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ja-JP" altLang="en-US" sz="1600" b="0"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endParaRPr>
          </a:p>
        </p:txBody>
      </p:sp>
      <p:sp>
        <p:nvSpPr>
          <p:cNvPr id="13" name="テキスト ボックス 12">
            <a:extLst>
              <a:ext uri="{FF2B5EF4-FFF2-40B4-BE49-F238E27FC236}">
                <a16:creationId xmlns:a16="http://schemas.microsoft.com/office/drawing/2014/main" id="{ABEB3D99-B49C-41D8-83C9-72DF7F516350}"/>
              </a:ext>
            </a:extLst>
          </p:cNvPr>
          <p:cNvSpPr txBox="1"/>
          <p:nvPr/>
        </p:nvSpPr>
        <p:spPr>
          <a:xfrm>
            <a:off x="11391557" y="1321405"/>
            <a:ext cx="1847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itchFamily="34" charset="0"/>
              <a:ea typeface="ＭＳ Ｐゴシック" pitchFamily="50" charset="-128"/>
              <a:cs typeface="+mn-cs"/>
            </a:endParaRPr>
          </a:p>
        </p:txBody>
      </p:sp>
    </p:spTree>
    <p:extLst>
      <p:ext uri="{BB962C8B-B14F-4D97-AF65-F5344CB8AC3E}">
        <p14:creationId xmlns:p14="http://schemas.microsoft.com/office/powerpoint/2010/main" val="14250118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6C06E6B-DCED-41FE-ABE1-7E771819159B}"/>
              </a:ext>
            </a:extLst>
          </p:cNvPr>
          <p:cNvSpPr>
            <a:spLocks noGrp="1"/>
          </p:cNvSpPr>
          <p:nvPr>
            <p:ph type="sldNum" sz="quarter" idx="12"/>
          </p:nvPr>
        </p:nvSpPr>
        <p:spPr>
          <a:xfrm>
            <a:off x="11317381" y="6492875"/>
            <a:ext cx="7620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45BA4EA-5EFA-460C-8880-04B9C92D5A26}" type="slidenum">
              <a:rPr kumimoji="0" lang="ja-JP" altLang="en-US" sz="1600" b="0" i="0" u="none" strike="noStrike" kern="1200" cap="none" spc="0" normalizeH="0" baseline="0" noProof="0">
                <a:ln>
                  <a:noFill/>
                </a:ln>
                <a:solidFill>
                  <a:prstClr val="black"/>
                </a:solidFill>
                <a:effectLst/>
                <a:uLnTx/>
                <a:uFillTx/>
                <a:latin typeface="Calibri"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ja-JP" altLang="en-US" sz="1600" b="0"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endParaRPr>
          </a:p>
        </p:txBody>
      </p:sp>
      <p:sp>
        <p:nvSpPr>
          <p:cNvPr id="13" name="テキスト ボックス 12">
            <a:extLst>
              <a:ext uri="{FF2B5EF4-FFF2-40B4-BE49-F238E27FC236}">
                <a16:creationId xmlns:a16="http://schemas.microsoft.com/office/drawing/2014/main" id="{ABEB3D99-B49C-41D8-83C9-72DF7F516350}"/>
              </a:ext>
            </a:extLst>
          </p:cNvPr>
          <p:cNvSpPr txBox="1"/>
          <p:nvPr/>
        </p:nvSpPr>
        <p:spPr>
          <a:xfrm>
            <a:off x="11391557" y="1321405"/>
            <a:ext cx="1847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itchFamily="34" charset="0"/>
              <a:ea typeface="ＭＳ Ｐゴシック" pitchFamily="50" charset="-128"/>
              <a:cs typeface="+mn-cs"/>
            </a:endParaRPr>
          </a:p>
        </p:txBody>
      </p:sp>
      <p:pic>
        <p:nvPicPr>
          <p:cNvPr id="5" name="図 4">
            <a:extLst>
              <a:ext uri="{FF2B5EF4-FFF2-40B4-BE49-F238E27FC236}">
                <a16:creationId xmlns:a16="http://schemas.microsoft.com/office/drawing/2014/main" id="{D80C99CD-8124-4681-5801-609B763813BB}"/>
              </a:ext>
            </a:extLst>
          </p:cNvPr>
          <p:cNvPicPr>
            <a:picLocks noChangeAspect="1"/>
          </p:cNvPicPr>
          <p:nvPr/>
        </p:nvPicPr>
        <p:blipFill>
          <a:blip r:embed="rId3"/>
          <a:stretch>
            <a:fillRect/>
          </a:stretch>
        </p:blipFill>
        <p:spPr>
          <a:xfrm rot="5400000">
            <a:off x="2786728" y="-2059591"/>
            <a:ext cx="6618543" cy="11216639"/>
          </a:xfrm>
          <a:prstGeom prst="rect">
            <a:avLst/>
          </a:prstGeom>
        </p:spPr>
      </p:pic>
      <p:sp>
        <p:nvSpPr>
          <p:cNvPr id="6" name="正方形/長方形 5">
            <a:extLst>
              <a:ext uri="{FF2B5EF4-FFF2-40B4-BE49-F238E27FC236}">
                <a16:creationId xmlns:a16="http://schemas.microsoft.com/office/drawing/2014/main" id="{7F187867-A18F-6951-5D16-F0F443A7CF9C}"/>
              </a:ext>
            </a:extLst>
          </p:cNvPr>
          <p:cNvSpPr/>
          <p:nvPr/>
        </p:nvSpPr>
        <p:spPr>
          <a:xfrm>
            <a:off x="3543989" y="1508118"/>
            <a:ext cx="3323771" cy="8149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US" sz="1050" kern="100" dirty="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 </a:t>
            </a:r>
            <a:endParaRPr lang="ja-JP" sz="105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p>
            <a:pPr algn="l"/>
            <a:r>
              <a:rPr lang="ja-JP" sz="1200" kern="0" spc="525" dirty="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事務所</a:t>
            </a:r>
            <a:r>
              <a:rPr lang="ja-JP" sz="1200" kern="100" dirty="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　 岡崎市上地１丁目３３番地１５</a:t>
            </a:r>
            <a:endParaRPr lang="ja-JP" sz="12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p>
            <a:pPr algn="l"/>
            <a:r>
              <a:rPr lang="ja-JP" sz="1200" kern="100" dirty="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申請代理人　 行政書士　鍋　田　建　治</a:t>
            </a:r>
            <a:endParaRPr lang="ja-JP" sz="12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p>
            <a:pPr algn="l"/>
            <a:r>
              <a:rPr lang="ja-JP" sz="1200" kern="0" spc="260" dirty="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電話番</a:t>
            </a:r>
            <a:r>
              <a:rPr lang="ja-JP" sz="1200" kern="100" dirty="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号　 ０５６４－５９－３５５７</a:t>
            </a:r>
            <a:endParaRPr lang="ja-JP" sz="12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p>
            <a:pPr algn="l"/>
            <a:r>
              <a:rPr lang="en-US" sz="1050" kern="100" dirty="0">
                <a:solidFill>
                  <a:srgbClr val="000000"/>
                </a:solidFill>
                <a:effectLst/>
                <a:ea typeface="游明朝" panose="02020400000000000000" pitchFamily="18" charset="-128"/>
                <a:cs typeface="Times New Roman" panose="02020603050405020304" pitchFamily="18" charset="0"/>
              </a:rPr>
              <a:t> </a:t>
            </a:r>
            <a:endParaRPr lang="ja-JP" sz="1050" kern="100" dirty="0">
              <a:effectLst/>
              <a:ea typeface="游明朝" panose="02020400000000000000" pitchFamily="18" charset="-128"/>
              <a:cs typeface="Times New Roman" panose="02020603050405020304" pitchFamily="18" charset="0"/>
            </a:endParaRPr>
          </a:p>
        </p:txBody>
      </p:sp>
      <p:sp>
        <p:nvSpPr>
          <p:cNvPr id="2" name="テキスト ボックス 1">
            <a:extLst>
              <a:ext uri="{FF2B5EF4-FFF2-40B4-BE49-F238E27FC236}">
                <a16:creationId xmlns:a16="http://schemas.microsoft.com/office/drawing/2014/main" id="{F7B3AD4D-1247-3621-20DB-B95331792B70}"/>
              </a:ext>
            </a:extLst>
          </p:cNvPr>
          <p:cNvSpPr txBox="1"/>
          <p:nvPr/>
        </p:nvSpPr>
        <p:spPr>
          <a:xfrm>
            <a:off x="615712" y="790575"/>
            <a:ext cx="5434013" cy="461665"/>
          </a:xfrm>
          <a:prstGeom prst="rect">
            <a:avLst/>
          </a:prstGeom>
          <a:noFill/>
        </p:spPr>
        <p:txBody>
          <a:bodyPr wrap="square" rtlCol="0">
            <a:spAutoFit/>
          </a:bodyPr>
          <a:lstStyle/>
          <a:p>
            <a:pPr algn="l"/>
            <a:r>
              <a:rPr kumimoji="1" lang="ja-JP" altLang="en-US" sz="1200" dirty="0">
                <a:solidFill>
                  <a:schemeClr val="bg1"/>
                </a:solidFill>
                <a:latin typeface="ＭＳ 明朝" panose="02020609040205080304" pitchFamily="17" charset="-128"/>
                <a:ea typeface="ＭＳ 明朝" panose="02020609040205080304" pitchFamily="17" charset="-128"/>
              </a:rPr>
              <a:t>（注）申請部数 ２部 Ａ４サイズで提出する場合は、両面印刷してください  </a:t>
            </a:r>
            <a:endParaRPr kumimoji="1" lang="en-US" altLang="ja-JP" sz="1200" dirty="0">
              <a:solidFill>
                <a:schemeClr val="bg1"/>
              </a:solidFill>
              <a:latin typeface="ＭＳ 明朝" panose="02020609040205080304" pitchFamily="17" charset="-128"/>
              <a:ea typeface="ＭＳ 明朝" panose="02020609040205080304" pitchFamily="17" charset="-128"/>
            </a:endParaRPr>
          </a:p>
          <a:p>
            <a:pPr algn="l"/>
            <a:endParaRPr kumimoji="1" lang="ja-JP" altLang="en-US" sz="1200" dirty="0">
              <a:solidFill>
                <a:schemeClr val="bg1"/>
              </a:solidFill>
              <a:latin typeface="ＭＳ 明朝" panose="02020609040205080304" pitchFamily="17" charset="-128"/>
              <a:ea typeface="ＭＳ 明朝" panose="02020609040205080304" pitchFamily="17" charset="-128"/>
            </a:endParaRPr>
          </a:p>
        </p:txBody>
      </p:sp>
      <p:sp>
        <p:nvSpPr>
          <p:cNvPr id="3" name="テキスト ボックス 2">
            <a:extLst>
              <a:ext uri="{FF2B5EF4-FFF2-40B4-BE49-F238E27FC236}">
                <a16:creationId xmlns:a16="http://schemas.microsoft.com/office/drawing/2014/main" id="{906F345C-41C4-3C51-1ED4-152F336CB8F2}"/>
              </a:ext>
            </a:extLst>
          </p:cNvPr>
          <p:cNvSpPr txBox="1"/>
          <p:nvPr/>
        </p:nvSpPr>
        <p:spPr>
          <a:xfrm>
            <a:off x="8230698" y="1678642"/>
            <a:ext cx="1322934" cy="276999"/>
          </a:xfrm>
          <a:prstGeom prst="rect">
            <a:avLst/>
          </a:prstGeom>
          <a:noFill/>
        </p:spPr>
        <p:txBody>
          <a:bodyPr wrap="square" rtlCol="0">
            <a:spAutoFit/>
          </a:bodyPr>
          <a:lstStyle/>
          <a:p>
            <a:pPr algn="l"/>
            <a:r>
              <a:rPr kumimoji="1" lang="ja-JP" altLang="en-US" sz="1200" dirty="0">
                <a:solidFill>
                  <a:schemeClr val="bg1"/>
                </a:solidFill>
                <a:latin typeface="ＭＳ 明朝" panose="02020609040205080304" pitchFamily="17" charset="-128"/>
                <a:ea typeface="ＭＳ 明朝" panose="02020609040205080304" pitchFamily="17" charset="-128"/>
              </a:rPr>
              <a:t>岡 崎 次 郎</a:t>
            </a:r>
          </a:p>
        </p:txBody>
      </p:sp>
      <p:sp>
        <p:nvSpPr>
          <p:cNvPr id="7" name="テキスト ボックス 6">
            <a:extLst>
              <a:ext uri="{FF2B5EF4-FFF2-40B4-BE49-F238E27FC236}">
                <a16:creationId xmlns:a16="http://schemas.microsoft.com/office/drawing/2014/main" id="{EB0C9E0E-4B28-CBDA-BF4E-AB906716E1BF}"/>
              </a:ext>
            </a:extLst>
          </p:cNvPr>
          <p:cNvSpPr txBox="1"/>
          <p:nvPr/>
        </p:nvSpPr>
        <p:spPr>
          <a:xfrm>
            <a:off x="8230698" y="1892293"/>
            <a:ext cx="1322934" cy="276999"/>
          </a:xfrm>
          <a:prstGeom prst="rect">
            <a:avLst/>
          </a:prstGeom>
          <a:noFill/>
        </p:spPr>
        <p:txBody>
          <a:bodyPr wrap="square" rtlCol="0">
            <a:spAutoFit/>
          </a:bodyPr>
          <a:lstStyle/>
          <a:p>
            <a:pPr algn="l"/>
            <a:r>
              <a:rPr kumimoji="1" lang="en-US" altLang="ja-JP" sz="1200" dirty="0">
                <a:solidFill>
                  <a:schemeClr val="bg1"/>
                </a:solidFill>
                <a:latin typeface="ＭＳ 明朝" panose="02020609040205080304" pitchFamily="17" charset="-128"/>
                <a:ea typeface="ＭＳ 明朝" panose="02020609040205080304" pitchFamily="17" charset="-128"/>
              </a:rPr>
              <a:t>0564-00-0000</a:t>
            </a:r>
            <a:endParaRPr kumimoji="1" lang="ja-JP" altLang="en-US" sz="1200" dirty="0">
              <a:solidFill>
                <a:schemeClr val="bg1"/>
              </a:solidFill>
              <a:latin typeface="ＭＳ 明朝" panose="02020609040205080304" pitchFamily="17" charset="-128"/>
              <a:ea typeface="ＭＳ 明朝" panose="02020609040205080304" pitchFamily="17" charset="-128"/>
            </a:endParaRPr>
          </a:p>
        </p:txBody>
      </p:sp>
      <p:sp>
        <p:nvSpPr>
          <p:cNvPr id="8" name="テキスト ボックス 7">
            <a:extLst>
              <a:ext uri="{FF2B5EF4-FFF2-40B4-BE49-F238E27FC236}">
                <a16:creationId xmlns:a16="http://schemas.microsoft.com/office/drawing/2014/main" id="{9A265B23-F24D-CC3B-9C1D-809CB18E26FD}"/>
              </a:ext>
            </a:extLst>
          </p:cNvPr>
          <p:cNvSpPr txBox="1"/>
          <p:nvPr/>
        </p:nvSpPr>
        <p:spPr>
          <a:xfrm>
            <a:off x="2647950" y="5601496"/>
            <a:ext cx="1369535" cy="276999"/>
          </a:xfrm>
          <a:prstGeom prst="rect">
            <a:avLst/>
          </a:prstGeom>
          <a:noFill/>
        </p:spPr>
        <p:txBody>
          <a:bodyPr wrap="square" rtlCol="0">
            <a:spAutoFit/>
          </a:bodyPr>
          <a:lstStyle/>
          <a:p>
            <a:pPr algn="l"/>
            <a:r>
              <a:rPr kumimoji="1" lang="ja-JP" altLang="en-US" sz="1200" dirty="0">
                <a:solidFill>
                  <a:schemeClr val="bg1"/>
                </a:solidFill>
                <a:latin typeface="ＭＳ 明朝" panose="02020609040205080304" pitchFamily="17" charset="-128"/>
                <a:ea typeface="ＭＳ 明朝" panose="02020609040205080304" pitchFamily="17" charset="-128"/>
              </a:rPr>
              <a:t>必ず記入する。</a:t>
            </a:r>
          </a:p>
        </p:txBody>
      </p:sp>
      <p:sp>
        <p:nvSpPr>
          <p:cNvPr id="9" name="正方形/長方形 8">
            <a:extLst>
              <a:ext uri="{FF2B5EF4-FFF2-40B4-BE49-F238E27FC236}">
                <a16:creationId xmlns:a16="http://schemas.microsoft.com/office/drawing/2014/main" id="{A14116B1-5648-69BA-3648-BB9078A21EDF}"/>
              </a:ext>
            </a:extLst>
          </p:cNvPr>
          <p:cNvSpPr/>
          <p:nvPr/>
        </p:nvSpPr>
        <p:spPr>
          <a:xfrm>
            <a:off x="8006889" y="1654532"/>
            <a:ext cx="1770552" cy="3333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明朝" panose="02020609040205080304" pitchFamily="17" charset="-128"/>
                <a:ea typeface="ＭＳ 明朝" panose="02020609040205080304" pitchFamily="17" charset="-128"/>
              </a:rPr>
              <a:t>（　　　　　　 ）</a:t>
            </a:r>
          </a:p>
        </p:txBody>
      </p:sp>
      <p:sp>
        <p:nvSpPr>
          <p:cNvPr id="10" name="正方形/長方形 9">
            <a:extLst>
              <a:ext uri="{FF2B5EF4-FFF2-40B4-BE49-F238E27FC236}">
                <a16:creationId xmlns:a16="http://schemas.microsoft.com/office/drawing/2014/main" id="{70C930B4-A22E-A5F5-A792-827E78C8954B}"/>
              </a:ext>
            </a:extLst>
          </p:cNvPr>
          <p:cNvSpPr/>
          <p:nvPr/>
        </p:nvSpPr>
        <p:spPr>
          <a:xfrm>
            <a:off x="8006889" y="1850420"/>
            <a:ext cx="2190750" cy="3333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明朝" panose="02020609040205080304" pitchFamily="17" charset="-128"/>
                <a:ea typeface="ＭＳ 明朝" panose="02020609040205080304" pitchFamily="17" charset="-128"/>
              </a:rPr>
              <a:t>（　　　　　　　）</a:t>
            </a:r>
          </a:p>
        </p:txBody>
      </p:sp>
      <p:sp>
        <p:nvSpPr>
          <p:cNvPr id="11" name="正方形/長方形 10">
            <a:extLst>
              <a:ext uri="{FF2B5EF4-FFF2-40B4-BE49-F238E27FC236}">
                <a16:creationId xmlns:a16="http://schemas.microsoft.com/office/drawing/2014/main" id="{1FA80EEC-6F71-FA01-7BE4-6243E2522203}"/>
              </a:ext>
            </a:extLst>
          </p:cNvPr>
          <p:cNvSpPr/>
          <p:nvPr/>
        </p:nvSpPr>
        <p:spPr>
          <a:xfrm>
            <a:off x="8007343" y="2293676"/>
            <a:ext cx="2190750" cy="3333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明朝" panose="02020609040205080304" pitchFamily="17" charset="-128"/>
                <a:ea typeface="ＭＳ 明朝" panose="02020609040205080304" pitchFamily="17" charset="-128"/>
              </a:rPr>
              <a:t>（　　　　　　</a:t>
            </a:r>
            <a:r>
              <a:rPr lang="ja-JP" altLang="en-US" sz="1200" dirty="0">
                <a:solidFill>
                  <a:schemeClr val="bg1"/>
                </a:solidFill>
                <a:latin typeface="ＭＳ 明朝" panose="02020609040205080304" pitchFamily="17" charset="-128"/>
                <a:ea typeface="ＭＳ 明朝" panose="02020609040205080304" pitchFamily="17" charset="-128"/>
              </a:rPr>
              <a:t> </a:t>
            </a:r>
            <a:r>
              <a:rPr kumimoji="1" lang="ja-JP" altLang="en-US" sz="1200" dirty="0">
                <a:solidFill>
                  <a:schemeClr val="bg1"/>
                </a:solidFill>
                <a:latin typeface="ＭＳ 明朝" panose="02020609040205080304" pitchFamily="17" charset="-128"/>
                <a:ea typeface="ＭＳ 明朝" panose="02020609040205080304" pitchFamily="17" charset="-128"/>
              </a:rPr>
              <a:t> ）</a:t>
            </a:r>
          </a:p>
        </p:txBody>
      </p:sp>
      <p:sp>
        <p:nvSpPr>
          <p:cNvPr id="12" name="正方形/長方形 11">
            <a:extLst>
              <a:ext uri="{FF2B5EF4-FFF2-40B4-BE49-F238E27FC236}">
                <a16:creationId xmlns:a16="http://schemas.microsoft.com/office/drawing/2014/main" id="{AD3B8568-33C9-F328-DDDD-A9662CD4E584}"/>
              </a:ext>
            </a:extLst>
          </p:cNvPr>
          <p:cNvSpPr/>
          <p:nvPr/>
        </p:nvSpPr>
        <p:spPr>
          <a:xfrm>
            <a:off x="3236569" y="3221544"/>
            <a:ext cx="2190750" cy="3333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明朝" panose="02020609040205080304" pitchFamily="17" charset="-128"/>
                <a:ea typeface="ＭＳ 明朝" panose="02020609040205080304" pitchFamily="17" charset="-128"/>
              </a:rPr>
              <a:t>（　　　　　　　 ）</a:t>
            </a:r>
          </a:p>
        </p:txBody>
      </p:sp>
      <p:sp>
        <p:nvSpPr>
          <p:cNvPr id="14" name="正方形/長方形 13">
            <a:extLst>
              <a:ext uri="{FF2B5EF4-FFF2-40B4-BE49-F238E27FC236}">
                <a16:creationId xmlns:a16="http://schemas.microsoft.com/office/drawing/2014/main" id="{69EBDA49-BF89-1919-8D0C-E79FEBE57F75}"/>
              </a:ext>
            </a:extLst>
          </p:cNvPr>
          <p:cNvSpPr/>
          <p:nvPr/>
        </p:nvSpPr>
        <p:spPr>
          <a:xfrm>
            <a:off x="3236569" y="3514154"/>
            <a:ext cx="2190750" cy="3333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明朝" panose="02020609040205080304" pitchFamily="17" charset="-128"/>
                <a:ea typeface="ＭＳ 明朝" panose="02020609040205080304" pitchFamily="17" charset="-128"/>
              </a:rPr>
              <a:t>（　　　　　　　 ）</a:t>
            </a:r>
          </a:p>
        </p:txBody>
      </p:sp>
      <p:sp>
        <p:nvSpPr>
          <p:cNvPr id="15" name="正方形/長方形 14">
            <a:extLst>
              <a:ext uri="{FF2B5EF4-FFF2-40B4-BE49-F238E27FC236}">
                <a16:creationId xmlns:a16="http://schemas.microsoft.com/office/drawing/2014/main" id="{334AC82A-70A8-3EBD-B048-95DA409009E1}"/>
              </a:ext>
            </a:extLst>
          </p:cNvPr>
          <p:cNvSpPr/>
          <p:nvPr/>
        </p:nvSpPr>
        <p:spPr>
          <a:xfrm>
            <a:off x="1731229" y="4760451"/>
            <a:ext cx="2190750" cy="3333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明朝" panose="02020609040205080304" pitchFamily="17" charset="-128"/>
                <a:ea typeface="ＭＳ 明朝" panose="02020609040205080304" pitchFamily="17" charset="-128"/>
              </a:rPr>
              <a:t>（　　　　　　　　　 ）</a:t>
            </a:r>
          </a:p>
        </p:txBody>
      </p:sp>
      <p:sp>
        <p:nvSpPr>
          <p:cNvPr id="16" name="テキスト ボックス 15">
            <a:extLst>
              <a:ext uri="{FF2B5EF4-FFF2-40B4-BE49-F238E27FC236}">
                <a16:creationId xmlns:a16="http://schemas.microsoft.com/office/drawing/2014/main" id="{F60BA799-E2F6-3199-937A-CC28C2B3A387}"/>
              </a:ext>
            </a:extLst>
          </p:cNvPr>
          <p:cNvSpPr txBox="1"/>
          <p:nvPr/>
        </p:nvSpPr>
        <p:spPr>
          <a:xfrm>
            <a:off x="1945846" y="5194097"/>
            <a:ext cx="825011" cy="276999"/>
          </a:xfrm>
          <a:prstGeom prst="rect">
            <a:avLst/>
          </a:prstGeom>
          <a:noFill/>
        </p:spPr>
        <p:txBody>
          <a:bodyPr wrap="square" rtlCol="0">
            <a:spAutoFit/>
          </a:bodyPr>
          <a:lstStyle/>
          <a:p>
            <a:pPr algn="l"/>
            <a:r>
              <a:rPr lang="ja-JP" altLang="en-US" sz="1200" dirty="0">
                <a:solidFill>
                  <a:schemeClr val="bg1"/>
                </a:solidFill>
                <a:latin typeface="ＭＳ 明朝" panose="02020609040205080304" pitchFamily="17" charset="-128"/>
                <a:ea typeface="ＭＳ 明朝" panose="02020609040205080304" pitchFamily="17" charset="-128"/>
              </a:rPr>
              <a:t>以下余白</a:t>
            </a:r>
            <a:endParaRPr kumimoji="1" lang="ja-JP" altLang="en-US" sz="1200" dirty="0">
              <a:solidFill>
                <a:schemeClr val="bg1"/>
              </a:solidFill>
              <a:latin typeface="ＭＳ 明朝" panose="02020609040205080304" pitchFamily="17" charset="-128"/>
              <a:ea typeface="ＭＳ 明朝" panose="02020609040205080304" pitchFamily="17" charset="-128"/>
            </a:endParaRPr>
          </a:p>
        </p:txBody>
      </p:sp>
      <p:sp>
        <p:nvSpPr>
          <p:cNvPr id="17" name="テキスト ボックス 16">
            <a:extLst>
              <a:ext uri="{FF2B5EF4-FFF2-40B4-BE49-F238E27FC236}">
                <a16:creationId xmlns:a16="http://schemas.microsoft.com/office/drawing/2014/main" id="{5E7C1337-CF58-79FF-4491-B4CD13F3111C}"/>
              </a:ext>
            </a:extLst>
          </p:cNvPr>
          <p:cNvSpPr txBox="1"/>
          <p:nvPr/>
        </p:nvSpPr>
        <p:spPr>
          <a:xfrm>
            <a:off x="5702224" y="4789864"/>
            <a:ext cx="302876" cy="276999"/>
          </a:xfrm>
          <a:prstGeom prst="rect">
            <a:avLst/>
          </a:prstGeom>
          <a:noFill/>
        </p:spPr>
        <p:txBody>
          <a:bodyPr wrap="square" rtlCol="0">
            <a:spAutoFit/>
          </a:bodyPr>
          <a:lstStyle/>
          <a:p>
            <a:pPr algn="l"/>
            <a:r>
              <a:rPr kumimoji="1" lang="ja-JP" altLang="en-US" sz="1200" dirty="0">
                <a:solidFill>
                  <a:schemeClr val="bg1"/>
                </a:solidFill>
                <a:latin typeface="ＭＳ 明朝" panose="02020609040205080304" pitchFamily="17" charset="-128"/>
                <a:ea typeface="ＭＳ 明朝" panose="02020609040205080304" pitchFamily="17" charset="-128"/>
              </a:rPr>
              <a:t>畑</a:t>
            </a:r>
          </a:p>
        </p:txBody>
      </p:sp>
      <p:sp>
        <p:nvSpPr>
          <p:cNvPr id="18" name="テキスト ボックス 17">
            <a:extLst>
              <a:ext uri="{FF2B5EF4-FFF2-40B4-BE49-F238E27FC236}">
                <a16:creationId xmlns:a16="http://schemas.microsoft.com/office/drawing/2014/main" id="{AB402404-E9D0-CEB4-FF3D-DF4501FE4022}"/>
              </a:ext>
            </a:extLst>
          </p:cNvPr>
          <p:cNvSpPr txBox="1"/>
          <p:nvPr/>
        </p:nvSpPr>
        <p:spPr>
          <a:xfrm>
            <a:off x="5679351" y="3241012"/>
            <a:ext cx="2299314" cy="276999"/>
          </a:xfrm>
          <a:prstGeom prst="rect">
            <a:avLst/>
          </a:prstGeom>
          <a:noFill/>
        </p:spPr>
        <p:txBody>
          <a:bodyPr wrap="square" rtlCol="0">
            <a:spAutoFit/>
          </a:bodyPr>
          <a:lstStyle/>
          <a:p>
            <a:pPr algn="l"/>
            <a:r>
              <a:rPr kumimoji="1" lang="ja-JP" altLang="en-US" sz="1200" dirty="0">
                <a:solidFill>
                  <a:schemeClr val="bg1"/>
                </a:solidFill>
                <a:latin typeface="ＭＳ 明朝" panose="02020609040205080304" pitchFamily="17" charset="-128"/>
                <a:ea typeface="ＭＳ 明朝" panose="02020609040205080304" pitchFamily="17" charset="-128"/>
              </a:rPr>
              <a:t>岡崎</a:t>
            </a:r>
            <a:r>
              <a:rPr lang="ja-JP" altLang="en-US" sz="1200" dirty="0">
                <a:solidFill>
                  <a:schemeClr val="bg1"/>
                </a:solidFill>
                <a:latin typeface="ＭＳ 明朝" panose="02020609040205080304" pitchFamily="17" charset="-128"/>
                <a:ea typeface="ＭＳ 明朝" panose="02020609040205080304" pitchFamily="17" charset="-128"/>
              </a:rPr>
              <a:t>市○○１丁目２番１０号</a:t>
            </a:r>
            <a:endParaRPr kumimoji="1" lang="ja-JP" altLang="en-US" sz="1200" dirty="0">
              <a:solidFill>
                <a:schemeClr val="bg1"/>
              </a:solidFill>
              <a:latin typeface="ＭＳ 明朝" panose="02020609040205080304" pitchFamily="17" charset="-128"/>
              <a:ea typeface="ＭＳ 明朝" panose="02020609040205080304" pitchFamily="17" charset="-128"/>
            </a:endParaRPr>
          </a:p>
        </p:txBody>
      </p:sp>
      <p:sp>
        <p:nvSpPr>
          <p:cNvPr id="19" name="テキスト ボックス 18">
            <a:extLst>
              <a:ext uri="{FF2B5EF4-FFF2-40B4-BE49-F238E27FC236}">
                <a16:creationId xmlns:a16="http://schemas.microsoft.com/office/drawing/2014/main" id="{B90E2481-FC99-1601-AC13-194833090832}"/>
              </a:ext>
            </a:extLst>
          </p:cNvPr>
          <p:cNvSpPr txBox="1"/>
          <p:nvPr/>
        </p:nvSpPr>
        <p:spPr>
          <a:xfrm>
            <a:off x="8220968" y="2097788"/>
            <a:ext cx="1322934" cy="276999"/>
          </a:xfrm>
          <a:prstGeom prst="rect">
            <a:avLst/>
          </a:prstGeom>
          <a:noFill/>
        </p:spPr>
        <p:txBody>
          <a:bodyPr wrap="square" rtlCol="0">
            <a:spAutoFit/>
          </a:bodyPr>
          <a:lstStyle/>
          <a:p>
            <a:pPr algn="l"/>
            <a:r>
              <a:rPr kumimoji="1" lang="ja-JP" altLang="en-US" sz="1200" dirty="0">
                <a:solidFill>
                  <a:schemeClr val="bg1"/>
                </a:solidFill>
                <a:latin typeface="ＭＳ 明朝" panose="02020609040205080304" pitchFamily="17" charset="-128"/>
                <a:ea typeface="ＭＳ 明朝" panose="02020609040205080304" pitchFamily="17" charset="-128"/>
              </a:rPr>
              <a:t>岡 崎 太 郎</a:t>
            </a:r>
          </a:p>
        </p:txBody>
      </p:sp>
      <p:sp>
        <p:nvSpPr>
          <p:cNvPr id="20" name="正方形/長方形 19">
            <a:extLst>
              <a:ext uri="{FF2B5EF4-FFF2-40B4-BE49-F238E27FC236}">
                <a16:creationId xmlns:a16="http://schemas.microsoft.com/office/drawing/2014/main" id="{B615BC92-69C6-33DB-6BCF-762533929CDE}"/>
              </a:ext>
            </a:extLst>
          </p:cNvPr>
          <p:cNvSpPr/>
          <p:nvPr/>
        </p:nvSpPr>
        <p:spPr>
          <a:xfrm>
            <a:off x="2369404" y="5697277"/>
            <a:ext cx="1928829" cy="1485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明朝" panose="02020609040205080304" pitchFamily="17" charset="-128"/>
                <a:ea typeface="ＭＳ 明朝" panose="02020609040205080304" pitchFamily="17" charset="-128"/>
              </a:rPr>
              <a:t>（　　　　　　　 ）</a:t>
            </a:r>
          </a:p>
        </p:txBody>
      </p:sp>
      <p:sp>
        <p:nvSpPr>
          <p:cNvPr id="21" name="正方形/長方形 20">
            <a:extLst>
              <a:ext uri="{FF2B5EF4-FFF2-40B4-BE49-F238E27FC236}">
                <a16:creationId xmlns:a16="http://schemas.microsoft.com/office/drawing/2014/main" id="{FC2EB71C-A863-ADA5-3E77-AE848BB8A4F2}"/>
              </a:ext>
            </a:extLst>
          </p:cNvPr>
          <p:cNvSpPr/>
          <p:nvPr/>
        </p:nvSpPr>
        <p:spPr>
          <a:xfrm>
            <a:off x="8006889" y="2073885"/>
            <a:ext cx="1770552" cy="3333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明朝" panose="02020609040205080304" pitchFamily="17" charset="-128"/>
                <a:ea typeface="ＭＳ 明朝" panose="02020609040205080304" pitchFamily="17" charset="-128"/>
              </a:rPr>
              <a:t>（　　　　　　 ）</a:t>
            </a:r>
          </a:p>
        </p:txBody>
      </p:sp>
      <p:sp>
        <p:nvSpPr>
          <p:cNvPr id="22" name="テキスト ボックス 21">
            <a:extLst>
              <a:ext uri="{FF2B5EF4-FFF2-40B4-BE49-F238E27FC236}">
                <a16:creationId xmlns:a16="http://schemas.microsoft.com/office/drawing/2014/main" id="{84DD8C60-EEC5-3571-8AB8-F6E955A3B412}"/>
              </a:ext>
            </a:extLst>
          </p:cNvPr>
          <p:cNvSpPr txBox="1"/>
          <p:nvPr/>
        </p:nvSpPr>
        <p:spPr>
          <a:xfrm>
            <a:off x="8230698" y="2321064"/>
            <a:ext cx="1322934" cy="276999"/>
          </a:xfrm>
          <a:prstGeom prst="rect">
            <a:avLst/>
          </a:prstGeom>
          <a:noFill/>
        </p:spPr>
        <p:txBody>
          <a:bodyPr wrap="square" rtlCol="0">
            <a:spAutoFit/>
          </a:bodyPr>
          <a:lstStyle/>
          <a:p>
            <a:pPr algn="l"/>
            <a:r>
              <a:rPr kumimoji="1" lang="en-US" altLang="ja-JP" sz="1200" dirty="0">
                <a:solidFill>
                  <a:schemeClr val="bg1"/>
                </a:solidFill>
                <a:latin typeface="ＭＳ 明朝" panose="02020609040205080304" pitchFamily="17" charset="-128"/>
                <a:ea typeface="ＭＳ 明朝" panose="02020609040205080304" pitchFamily="17" charset="-128"/>
              </a:rPr>
              <a:t>0564-00-0000</a:t>
            </a:r>
            <a:endParaRPr kumimoji="1" lang="ja-JP" altLang="en-US" sz="1200" dirty="0">
              <a:solidFill>
                <a:schemeClr val="bg1"/>
              </a:solidFill>
              <a:latin typeface="ＭＳ 明朝" panose="02020609040205080304" pitchFamily="17" charset="-128"/>
              <a:ea typeface="ＭＳ 明朝" panose="02020609040205080304" pitchFamily="17" charset="-128"/>
            </a:endParaRPr>
          </a:p>
        </p:txBody>
      </p:sp>
      <p:sp>
        <p:nvSpPr>
          <p:cNvPr id="23" name="テキスト ボックス 22">
            <a:extLst>
              <a:ext uri="{FF2B5EF4-FFF2-40B4-BE49-F238E27FC236}">
                <a16:creationId xmlns:a16="http://schemas.microsoft.com/office/drawing/2014/main" id="{430FF0F9-9A6B-49E4-E512-C22D80406DEA}"/>
              </a:ext>
            </a:extLst>
          </p:cNvPr>
          <p:cNvSpPr txBox="1"/>
          <p:nvPr/>
        </p:nvSpPr>
        <p:spPr>
          <a:xfrm>
            <a:off x="3515179" y="3244992"/>
            <a:ext cx="1322934" cy="276999"/>
          </a:xfrm>
          <a:prstGeom prst="rect">
            <a:avLst/>
          </a:prstGeom>
          <a:noFill/>
        </p:spPr>
        <p:txBody>
          <a:bodyPr wrap="square" rtlCol="0">
            <a:spAutoFit/>
          </a:bodyPr>
          <a:lstStyle/>
          <a:p>
            <a:pPr algn="l"/>
            <a:r>
              <a:rPr kumimoji="1" lang="ja-JP" altLang="en-US" sz="1200" dirty="0">
                <a:solidFill>
                  <a:schemeClr val="bg1"/>
                </a:solidFill>
                <a:latin typeface="ＭＳ 明朝" panose="02020609040205080304" pitchFamily="17" charset="-128"/>
                <a:ea typeface="ＭＳ 明朝" panose="02020609040205080304" pitchFamily="17" charset="-128"/>
              </a:rPr>
              <a:t>岡 崎 次 郎</a:t>
            </a:r>
          </a:p>
        </p:txBody>
      </p:sp>
      <p:sp>
        <p:nvSpPr>
          <p:cNvPr id="24" name="正方形/長方形 23">
            <a:extLst>
              <a:ext uri="{FF2B5EF4-FFF2-40B4-BE49-F238E27FC236}">
                <a16:creationId xmlns:a16="http://schemas.microsoft.com/office/drawing/2014/main" id="{F216C6AC-9AD9-8953-13EE-180112DC42CE}"/>
              </a:ext>
            </a:extLst>
          </p:cNvPr>
          <p:cNvSpPr/>
          <p:nvPr/>
        </p:nvSpPr>
        <p:spPr>
          <a:xfrm>
            <a:off x="5427318" y="3201924"/>
            <a:ext cx="2803379" cy="3333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明朝" panose="02020609040205080304" pitchFamily="17" charset="-128"/>
                <a:ea typeface="ＭＳ 明朝" panose="02020609040205080304" pitchFamily="17" charset="-128"/>
              </a:rPr>
              <a:t>（　　　　　           　　   ）</a:t>
            </a:r>
          </a:p>
        </p:txBody>
      </p:sp>
      <p:sp>
        <p:nvSpPr>
          <p:cNvPr id="25" name="正方形/長方形 24">
            <a:extLst>
              <a:ext uri="{FF2B5EF4-FFF2-40B4-BE49-F238E27FC236}">
                <a16:creationId xmlns:a16="http://schemas.microsoft.com/office/drawing/2014/main" id="{B794C4CA-1FA1-D24F-692F-E25CF0600390}"/>
              </a:ext>
            </a:extLst>
          </p:cNvPr>
          <p:cNvSpPr/>
          <p:nvPr/>
        </p:nvSpPr>
        <p:spPr>
          <a:xfrm>
            <a:off x="7497821" y="4726602"/>
            <a:ext cx="1120805" cy="3333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明朝" panose="02020609040205080304" pitchFamily="17" charset="-128"/>
                <a:ea typeface="ＭＳ 明朝" panose="02020609040205080304" pitchFamily="17" charset="-128"/>
              </a:rPr>
              <a:t>（　　　  ）</a:t>
            </a:r>
          </a:p>
        </p:txBody>
      </p:sp>
      <p:sp>
        <p:nvSpPr>
          <p:cNvPr id="26" name="正方形/長方形 25">
            <a:extLst>
              <a:ext uri="{FF2B5EF4-FFF2-40B4-BE49-F238E27FC236}">
                <a16:creationId xmlns:a16="http://schemas.microsoft.com/office/drawing/2014/main" id="{3B90F686-ED11-40B8-23C4-5BD1AAEC60EB}"/>
              </a:ext>
            </a:extLst>
          </p:cNvPr>
          <p:cNvSpPr/>
          <p:nvPr/>
        </p:nvSpPr>
        <p:spPr>
          <a:xfrm>
            <a:off x="1745736" y="5169591"/>
            <a:ext cx="1398623" cy="3333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明朝" panose="02020609040205080304" pitchFamily="17" charset="-128"/>
                <a:ea typeface="ＭＳ 明朝" panose="02020609040205080304" pitchFamily="17" charset="-128"/>
              </a:rPr>
              <a:t>（　　　　　）</a:t>
            </a:r>
          </a:p>
        </p:txBody>
      </p:sp>
      <p:sp>
        <p:nvSpPr>
          <p:cNvPr id="27" name="テキスト ボックス 26">
            <a:extLst>
              <a:ext uri="{FF2B5EF4-FFF2-40B4-BE49-F238E27FC236}">
                <a16:creationId xmlns:a16="http://schemas.microsoft.com/office/drawing/2014/main" id="{EB0738B1-F761-D7F9-2CEF-6741EB0F1883}"/>
              </a:ext>
            </a:extLst>
          </p:cNvPr>
          <p:cNvSpPr txBox="1"/>
          <p:nvPr/>
        </p:nvSpPr>
        <p:spPr>
          <a:xfrm>
            <a:off x="3515179" y="3557556"/>
            <a:ext cx="1322934" cy="276999"/>
          </a:xfrm>
          <a:prstGeom prst="rect">
            <a:avLst/>
          </a:prstGeom>
          <a:noFill/>
        </p:spPr>
        <p:txBody>
          <a:bodyPr wrap="square" rtlCol="0">
            <a:spAutoFit/>
          </a:bodyPr>
          <a:lstStyle/>
          <a:p>
            <a:pPr algn="l"/>
            <a:r>
              <a:rPr kumimoji="1" lang="ja-JP" altLang="en-US" sz="1200" dirty="0">
                <a:solidFill>
                  <a:schemeClr val="bg1"/>
                </a:solidFill>
                <a:latin typeface="ＭＳ 明朝" panose="02020609040205080304" pitchFamily="17" charset="-128"/>
                <a:ea typeface="ＭＳ 明朝" panose="02020609040205080304" pitchFamily="17" charset="-128"/>
              </a:rPr>
              <a:t>岡 崎 太 郎</a:t>
            </a:r>
          </a:p>
        </p:txBody>
      </p:sp>
      <p:sp>
        <p:nvSpPr>
          <p:cNvPr id="29" name="正方形/長方形 28">
            <a:extLst>
              <a:ext uri="{FF2B5EF4-FFF2-40B4-BE49-F238E27FC236}">
                <a16:creationId xmlns:a16="http://schemas.microsoft.com/office/drawing/2014/main" id="{C2062067-A8D9-2315-BD20-7856B495991B}"/>
              </a:ext>
            </a:extLst>
          </p:cNvPr>
          <p:cNvSpPr/>
          <p:nvPr/>
        </p:nvSpPr>
        <p:spPr>
          <a:xfrm>
            <a:off x="5417589" y="3542185"/>
            <a:ext cx="2803379" cy="3333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明朝" panose="02020609040205080304" pitchFamily="17" charset="-128"/>
                <a:ea typeface="ＭＳ 明朝" panose="02020609040205080304" pitchFamily="17" charset="-128"/>
              </a:rPr>
              <a:t>（　　　　　           　　   ）</a:t>
            </a:r>
          </a:p>
        </p:txBody>
      </p:sp>
      <p:sp>
        <p:nvSpPr>
          <p:cNvPr id="30" name="テキスト ボックス 29">
            <a:extLst>
              <a:ext uri="{FF2B5EF4-FFF2-40B4-BE49-F238E27FC236}">
                <a16:creationId xmlns:a16="http://schemas.microsoft.com/office/drawing/2014/main" id="{33184FCC-CF9C-0E93-97D6-888571A0E7C5}"/>
              </a:ext>
            </a:extLst>
          </p:cNvPr>
          <p:cNvSpPr txBox="1"/>
          <p:nvPr/>
        </p:nvSpPr>
        <p:spPr>
          <a:xfrm>
            <a:off x="5669621" y="3553552"/>
            <a:ext cx="2299314" cy="276999"/>
          </a:xfrm>
          <a:prstGeom prst="rect">
            <a:avLst/>
          </a:prstGeom>
          <a:noFill/>
        </p:spPr>
        <p:txBody>
          <a:bodyPr wrap="square" rtlCol="0">
            <a:spAutoFit/>
          </a:bodyPr>
          <a:lstStyle/>
          <a:p>
            <a:pPr algn="l"/>
            <a:r>
              <a:rPr kumimoji="1" lang="ja-JP" altLang="en-US" sz="1200" dirty="0">
                <a:solidFill>
                  <a:schemeClr val="bg1"/>
                </a:solidFill>
                <a:latin typeface="ＭＳ 明朝" panose="02020609040205080304" pitchFamily="17" charset="-128"/>
                <a:ea typeface="ＭＳ 明朝" panose="02020609040205080304" pitchFamily="17" charset="-128"/>
              </a:rPr>
              <a:t>岡崎</a:t>
            </a:r>
            <a:r>
              <a:rPr lang="ja-JP" altLang="en-US" sz="1200" dirty="0">
                <a:solidFill>
                  <a:schemeClr val="bg1"/>
                </a:solidFill>
                <a:latin typeface="ＭＳ 明朝" panose="02020609040205080304" pitchFamily="17" charset="-128"/>
                <a:ea typeface="ＭＳ 明朝" panose="02020609040205080304" pitchFamily="17" charset="-128"/>
              </a:rPr>
              <a:t>市○○町字○○１０番２</a:t>
            </a:r>
            <a:endParaRPr kumimoji="1" lang="ja-JP" altLang="en-US" sz="1200" dirty="0">
              <a:solidFill>
                <a:schemeClr val="bg1"/>
              </a:solidFill>
              <a:latin typeface="ＭＳ 明朝" panose="02020609040205080304" pitchFamily="17" charset="-128"/>
              <a:ea typeface="ＭＳ 明朝" panose="02020609040205080304" pitchFamily="17" charset="-128"/>
            </a:endParaRPr>
          </a:p>
        </p:txBody>
      </p:sp>
      <p:sp>
        <p:nvSpPr>
          <p:cNvPr id="31" name="テキスト ボックス 30">
            <a:extLst>
              <a:ext uri="{FF2B5EF4-FFF2-40B4-BE49-F238E27FC236}">
                <a16:creationId xmlns:a16="http://schemas.microsoft.com/office/drawing/2014/main" id="{47156416-A0D4-8F6C-62AF-B7B4FBA40110}"/>
              </a:ext>
            </a:extLst>
          </p:cNvPr>
          <p:cNvSpPr txBox="1"/>
          <p:nvPr/>
        </p:nvSpPr>
        <p:spPr>
          <a:xfrm>
            <a:off x="1945846" y="4789864"/>
            <a:ext cx="1704366" cy="276999"/>
          </a:xfrm>
          <a:prstGeom prst="rect">
            <a:avLst/>
          </a:prstGeom>
          <a:noFill/>
        </p:spPr>
        <p:txBody>
          <a:bodyPr wrap="square" rtlCol="0">
            <a:spAutoFit/>
          </a:bodyPr>
          <a:lstStyle/>
          <a:p>
            <a:pPr algn="l"/>
            <a:r>
              <a:rPr kumimoji="1" lang="ja-JP" altLang="en-US" sz="1200" dirty="0">
                <a:solidFill>
                  <a:schemeClr val="bg1"/>
                </a:solidFill>
                <a:latin typeface="ＭＳ 明朝" panose="02020609040205080304" pitchFamily="17" charset="-128"/>
                <a:ea typeface="ＭＳ 明朝" panose="02020609040205080304" pitchFamily="17" charset="-128"/>
              </a:rPr>
              <a:t>岡崎</a:t>
            </a:r>
            <a:r>
              <a:rPr lang="ja-JP" altLang="en-US" sz="1200" dirty="0">
                <a:solidFill>
                  <a:schemeClr val="bg1"/>
                </a:solidFill>
                <a:latin typeface="ＭＳ 明朝" panose="02020609040205080304" pitchFamily="17" charset="-128"/>
                <a:ea typeface="ＭＳ 明朝" panose="02020609040205080304" pitchFamily="17" charset="-128"/>
              </a:rPr>
              <a:t>市○○町字○○</a:t>
            </a:r>
            <a:endParaRPr kumimoji="1" lang="ja-JP" altLang="en-US" sz="1200" dirty="0">
              <a:solidFill>
                <a:schemeClr val="bg1"/>
              </a:solidFill>
              <a:latin typeface="ＭＳ 明朝" panose="02020609040205080304" pitchFamily="17" charset="-128"/>
              <a:ea typeface="ＭＳ 明朝" panose="02020609040205080304" pitchFamily="17" charset="-128"/>
            </a:endParaRPr>
          </a:p>
        </p:txBody>
      </p:sp>
      <p:sp>
        <p:nvSpPr>
          <p:cNvPr id="32" name="正方形/長方形 31">
            <a:extLst>
              <a:ext uri="{FF2B5EF4-FFF2-40B4-BE49-F238E27FC236}">
                <a16:creationId xmlns:a16="http://schemas.microsoft.com/office/drawing/2014/main" id="{0CC3B7FC-9793-F7F1-EDEC-D41E1C2F6A81}"/>
              </a:ext>
            </a:extLst>
          </p:cNvPr>
          <p:cNvSpPr/>
          <p:nvPr/>
        </p:nvSpPr>
        <p:spPr>
          <a:xfrm>
            <a:off x="3332718" y="3822977"/>
            <a:ext cx="1398623" cy="3333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明朝" panose="02020609040205080304" pitchFamily="17" charset="-128"/>
                <a:ea typeface="ＭＳ 明朝" panose="02020609040205080304" pitchFamily="17" charset="-128"/>
              </a:rPr>
              <a:t>（　　　　　）</a:t>
            </a:r>
          </a:p>
        </p:txBody>
      </p:sp>
      <p:sp>
        <p:nvSpPr>
          <p:cNvPr id="33" name="テキスト ボックス 32">
            <a:extLst>
              <a:ext uri="{FF2B5EF4-FFF2-40B4-BE49-F238E27FC236}">
                <a16:creationId xmlns:a16="http://schemas.microsoft.com/office/drawing/2014/main" id="{82546540-9B0E-1AF5-D6FD-EBC780CC7622}"/>
              </a:ext>
            </a:extLst>
          </p:cNvPr>
          <p:cNvSpPr txBox="1"/>
          <p:nvPr/>
        </p:nvSpPr>
        <p:spPr>
          <a:xfrm>
            <a:off x="3543989" y="3840233"/>
            <a:ext cx="827159" cy="276999"/>
          </a:xfrm>
          <a:prstGeom prst="rect">
            <a:avLst/>
          </a:prstGeom>
          <a:noFill/>
        </p:spPr>
        <p:txBody>
          <a:bodyPr wrap="square" rtlCol="0">
            <a:spAutoFit/>
          </a:bodyPr>
          <a:lstStyle/>
          <a:p>
            <a:pPr algn="l"/>
            <a:r>
              <a:rPr kumimoji="1" lang="ja-JP" altLang="en-US" sz="1200" dirty="0">
                <a:solidFill>
                  <a:schemeClr val="bg1"/>
                </a:solidFill>
                <a:latin typeface="ＭＳ 明朝" panose="02020609040205080304" pitchFamily="17" charset="-128"/>
                <a:ea typeface="ＭＳ 明朝" panose="02020609040205080304" pitchFamily="17" charset="-128"/>
              </a:rPr>
              <a:t>以下余白</a:t>
            </a:r>
          </a:p>
        </p:txBody>
      </p:sp>
      <p:cxnSp>
        <p:nvCxnSpPr>
          <p:cNvPr id="35" name="直線コネクタ 34">
            <a:extLst>
              <a:ext uri="{FF2B5EF4-FFF2-40B4-BE49-F238E27FC236}">
                <a16:creationId xmlns:a16="http://schemas.microsoft.com/office/drawing/2014/main" id="{F9135A7D-6693-15D4-3CFF-C7B5F6258E8C}"/>
              </a:ext>
            </a:extLst>
          </p:cNvPr>
          <p:cNvCxnSpPr>
            <a:stCxn id="16" idx="2"/>
          </p:cNvCxnSpPr>
          <p:nvPr/>
        </p:nvCxnSpPr>
        <p:spPr>
          <a:xfrm>
            <a:off x="2358352" y="5471096"/>
            <a:ext cx="157651" cy="268787"/>
          </a:xfrm>
          <a:prstGeom prst="line">
            <a:avLst/>
          </a:prstGeom>
        </p:spPr>
        <p:style>
          <a:lnRef idx="1">
            <a:schemeClr val="dk1"/>
          </a:lnRef>
          <a:fillRef idx="0">
            <a:schemeClr val="dk1"/>
          </a:fillRef>
          <a:effectRef idx="0">
            <a:schemeClr val="dk1"/>
          </a:effectRef>
          <a:fontRef idx="minor">
            <a:schemeClr val="tx1"/>
          </a:fontRef>
        </p:style>
      </p:cxnSp>
      <p:cxnSp>
        <p:nvCxnSpPr>
          <p:cNvPr id="39" name="直線コネクタ 38">
            <a:extLst>
              <a:ext uri="{FF2B5EF4-FFF2-40B4-BE49-F238E27FC236}">
                <a16:creationId xmlns:a16="http://schemas.microsoft.com/office/drawing/2014/main" id="{E626F5D7-5171-FC9B-A27C-4B820D4370C3}"/>
              </a:ext>
            </a:extLst>
          </p:cNvPr>
          <p:cNvCxnSpPr>
            <a:cxnSpLocks/>
          </p:cNvCxnSpPr>
          <p:nvPr/>
        </p:nvCxnSpPr>
        <p:spPr>
          <a:xfrm flipH="1">
            <a:off x="3375390" y="4099005"/>
            <a:ext cx="302876" cy="1502491"/>
          </a:xfrm>
          <a:prstGeom prst="line">
            <a:avLst/>
          </a:prstGeom>
        </p:spPr>
        <p:style>
          <a:lnRef idx="1">
            <a:schemeClr val="dk1"/>
          </a:lnRef>
          <a:fillRef idx="0">
            <a:schemeClr val="dk1"/>
          </a:fillRef>
          <a:effectRef idx="0">
            <a:schemeClr val="dk1"/>
          </a:effectRef>
          <a:fontRef idx="minor">
            <a:schemeClr val="tx1"/>
          </a:fontRef>
        </p:style>
      </p:cxnSp>
      <p:sp>
        <p:nvSpPr>
          <p:cNvPr id="45" name="正方形/長方形 44">
            <a:extLst>
              <a:ext uri="{FF2B5EF4-FFF2-40B4-BE49-F238E27FC236}">
                <a16:creationId xmlns:a16="http://schemas.microsoft.com/office/drawing/2014/main" id="{1BE0806C-40C6-5617-72EE-F4A09EB7517A}"/>
              </a:ext>
            </a:extLst>
          </p:cNvPr>
          <p:cNvSpPr/>
          <p:nvPr/>
        </p:nvSpPr>
        <p:spPr>
          <a:xfrm>
            <a:off x="3768064" y="4767236"/>
            <a:ext cx="854706" cy="3333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明朝" panose="02020609040205080304" pitchFamily="17" charset="-128"/>
                <a:ea typeface="ＭＳ 明朝" panose="02020609040205080304" pitchFamily="17" charset="-128"/>
              </a:rPr>
              <a:t>（　　）</a:t>
            </a:r>
          </a:p>
        </p:txBody>
      </p:sp>
      <p:sp>
        <p:nvSpPr>
          <p:cNvPr id="46" name="正方形/長方形 45">
            <a:extLst>
              <a:ext uri="{FF2B5EF4-FFF2-40B4-BE49-F238E27FC236}">
                <a16:creationId xmlns:a16="http://schemas.microsoft.com/office/drawing/2014/main" id="{44C70867-2781-9D2D-DA2A-0D348B9283FE}"/>
              </a:ext>
            </a:extLst>
          </p:cNvPr>
          <p:cNvSpPr/>
          <p:nvPr/>
        </p:nvSpPr>
        <p:spPr>
          <a:xfrm>
            <a:off x="4491431" y="4754381"/>
            <a:ext cx="1000712" cy="3333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明朝" panose="02020609040205080304" pitchFamily="17" charset="-128"/>
                <a:ea typeface="ＭＳ 明朝" panose="02020609040205080304" pitchFamily="17" charset="-128"/>
              </a:rPr>
              <a:t>（　　　）</a:t>
            </a:r>
          </a:p>
        </p:txBody>
      </p:sp>
      <p:sp>
        <p:nvSpPr>
          <p:cNvPr id="47" name="正方形/長方形 46">
            <a:extLst>
              <a:ext uri="{FF2B5EF4-FFF2-40B4-BE49-F238E27FC236}">
                <a16:creationId xmlns:a16="http://schemas.microsoft.com/office/drawing/2014/main" id="{8D6AFE86-E6FE-027E-5C79-755E51693F02}"/>
              </a:ext>
            </a:extLst>
          </p:cNvPr>
          <p:cNvSpPr/>
          <p:nvPr/>
        </p:nvSpPr>
        <p:spPr>
          <a:xfrm>
            <a:off x="5427318" y="4749316"/>
            <a:ext cx="1000712" cy="3333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明朝" panose="02020609040205080304" pitchFamily="17" charset="-128"/>
                <a:ea typeface="ＭＳ 明朝" panose="02020609040205080304" pitchFamily="17" charset="-128"/>
              </a:rPr>
              <a:t>（　　　）</a:t>
            </a:r>
          </a:p>
        </p:txBody>
      </p:sp>
      <p:sp>
        <p:nvSpPr>
          <p:cNvPr id="48" name="正方形/長方形 47">
            <a:extLst>
              <a:ext uri="{FF2B5EF4-FFF2-40B4-BE49-F238E27FC236}">
                <a16:creationId xmlns:a16="http://schemas.microsoft.com/office/drawing/2014/main" id="{735E46E8-112B-8402-4E73-01876D483D3F}"/>
              </a:ext>
            </a:extLst>
          </p:cNvPr>
          <p:cNvSpPr/>
          <p:nvPr/>
        </p:nvSpPr>
        <p:spPr>
          <a:xfrm>
            <a:off x="6448425" y="4788726"/>
            <a:ext cx="1120806" cy="3333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明朝" panose="02020609040205080304" pitchFamily="17" charset="-128"/>
                <a:ea typeface="ＭＳ 明朝" panose="02020609040205080304" pitchFamily="17" charset="-128"/>
              </a:rPr>
              <a:t>（　　　　）</a:t>
            </a:r>
          </a:p>
        </p:txBody>
      </p:sp>
      <p:sp>
        <p:nvSpPr>
          <p:cNvPr id="50" name="テキスト ボックス 49">
            <a:extLst>
              <a:ext uri="{FF2B5EF4-FFF2-40B4-BE49-F238E27FC236}">
                <a16:creationId xmlns:a16="http://schemas.microsoft.com/office/drawing/2014/main" id="{084DABFD-0EF4-3799-6FD5-A966EE1A6CDD}"/>
              </a:ext>
            </a:extLst>
          </p:cNvPr>
          <p:cNvSpPr txBox="1"/>
          <p:nvPr/>
        </p:nvSpPr>
        <p:spPr>
          <a:xfrm>
            <a:off x="3975953" y="4789864"/>
            <a:ext cx="304800" cy="276999"/>
          </a:xfrm>
          <a:prstGeom prst="rect">
            <a:avLst/>
          </a:prstGeom>
          <a:noFill/>
        </p:spPr>
        <p:txBody>
          <a:bodyPr wrap="square" rtlCol="0">
            <a:spAutoFit/>
          </a:bodyPr>
          <a:lstStyle/>
          <a:p>
            <a:pPr algn="l"/>
            <a:r>
              <a:rPr kumimoji="1" lang="ja-JP" altLang="en-US" sz="1200" dirty="0">
                <a:solidFill>
                  <a:schemeClr val="bg1"/>
                </a:solidFill>
                <a:latin typeface="ＭＳ 明朝" panose="02020609040205080304" pitchFamily="17" charset="-128"/>
                <a:ea typeface="ＭＳ 明朝" panose="02020609040205080304" pitchFamily="17" charset="-128"/>
              </a:rPr>
              <a:t>５</a:t>
            </a:r>
          </a:p>
        </p:txBody>
      </p:sp>
      <p:sp>
        <p:nvSpPr>
          <p:cNvPr id="51" name="テキスト ボックス 50">
            <a:extLst>
              <a:ext uri="{FF2B5EF4-FFF2-40B4-BE49-F238E27FC236}">
                <a16:creationId xmlns:a16="http://schemas.microsoft.com/office/drawing/2014/main" id="{C4E98A67-C60D-18D4-10DE-80D84E044849}"/>
              </a:ext>
            </a:extLst>
          </p:cNvPr>
          <p:cNvSpPr txBox="1"/>
          <p:nvPr/>
        </p:nvSpPr>
        <p:spPr>
          <a:xfrm>
            <a:off x="6706122" y="4809801"/>
            <a:ext cx="744595" cy="276999"/>
          </a:xfrm>
          <a:prstGeom prst="rect">
            <a:avLst/>
          </a:prstGeom>
          <a:noFill/>
        </p:spPr>
        <p:txBody>
          <a:bodyPr wrap="square" rtlCol="0">
            <a:spAutoFit/>
          </a:bodyPr>
          <a:lstStyle/>
          <a:p>
            <a:pPr algn="l"/>
            <a:r>
              <a:rPr kumimoji="1" lang="ja-JP" altLang="en-US" sz="1200" dirty="0">
                <a:solidFill>
                  <a:schemeClr val="bg1"/>
                </a:solidFill>
                <a:latin typeface="ＭＳ 明朝" panose="02020609040205080304" pitchFamily="17" charset="-128"/>
                <a:ea typeface="ＭＳ 明朝" panose="02020609040205080304" pitchFamily="17" charset="-128"/>
              </a:rPr>
              <a:t>４５０</a:t>
            </a:r>
          </a:p>
        </p:txBody>
      </p:sp>
      <p:sp>
        <p:nvSpPr>
          <p:cNvPr id="52" name="テキスト ボックス 51">
            <a:extLst>
              <a:ext uri="{FF2B5EF4-FFF2-40B4-BE49-F238E27FC236}">
                <a16:creationId xmlns:a16="http://schemas.microsoft.com/office/drawing/2014/main" id="{1CDCA41B-F239-7D53-0864-C59090F43EB3}"/>
              </a:ext>
            </a:extLst>
          </p:cNvPr>
          <p:cNvSpPr txBox="1"/>
          <p:nvPr/>
        </p:nvSpPr>
        <p:spPr>
          <a:xfrm>
            <a:off x="7655328" y="4752150"/>
            <a:ext cx="888969" cy="276999"/>
          </a:xfrm>
          <a:prstGeom prst="rect">
            <a:avLst/>
          </a:prstGeom>
          <a:noFill/>
        </p:spPr>
        <p:txBody>
          <a:bodyPr wrap="square" rtlCol="0">
            <a:spAutoFit/>
          </a:bodyPr>
          <a:lstStyle/>
          <a:p>
            <a:pPr algn="l"/>
            <a:r>
              <a:rPr kumimoji="1" lang="ja-JP" altLang="en-US" sz="1200" dirty="0">
                <a:solidFill>
                  <a:schemeClr val="bg1"/>
                </a:solidFill>
                <a:latin typeface="ＭＳ 明朝" panose="02020609040205080304" pitchFamily="17" charset="-128"/>
                <a:ea typeface="ＭＳ 明朝" panose="02020609040205080304" pitchFamily="17" charset="-128"/>
              </a:rPr>
              <a:t>岡崎太郎</a:t>
            </a:r>
          </a:p>
        </p:txBody>
      </p:sp>
      <p:sp>
        <p:nvSpPr>
          <p:cNvPr id="53" name="正方形/長方形 52">
            <a:extLst>
              <a:ext uri="{FF2B5EF4-FFF2-40B4-BE49-F238E27FC236}">
                <a16:creationId xmlns:a16="http://schemas.microsoft.com/office/drawing/2014/main" id="{3890ABE9-27EC-07EA-546F-3AE84226F0DB}"/>
              </a:ext>
            </a:extLst>
          </p:cNvPr>
          <p:cNvSpPr/>
          <p:nvPr/>
        </p:nvSpPr>
        <p:spPr>
          <a:xfrm>
            <a:off x="8322032" y="4733488"/>
            <a:ext cx="1120805" cy="3333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明朝" panose="02020609040205080304" pitchFamily="17" charset="-128"/>
                <a:ea typeface="ＭＳ 明朝" panose="02020609040205080304" pitchFamily="17" charset="-128"/>
              </a:rPr>
              <a:t>（　　  ）</a:t>
            </a:r>
          </a:p>
        </p:txBody>
      </p:sp>
      <p:sp>
        <p:nvSpPr>
          <p:cNvPr id="54" name="正方形/長方形 53">
            <a:extLst>
              <a:ext uri="{FF2B5EF4-FFF2-40B4-BE49-F238E27FC236}">
                <a16:creationId xmlns:a16="http://schemas.microsoft.com/office/drawing/2014/main" id="{48B9B48C-4886-01E3-4F5F-91F9D604DD3D}"/>
              </a:ext>
            </a:extLst>
          </p:cNvPr>
          <p:cNvSpPr/>
          <p:nvPr/>
        </p:nvSpPr>
        <p:spPr>
          <a:xfrm>
            <a:off x="2983586" y="6277135"/>
            <a:ext cx="1120806" cy="3333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明朝" panose="02020609040205080304" pitchFamily="17" charset="-128"/>
                <a:ea typeface="ＭＳ 明朝" panose="02020609040205080304" pitchFamily="17" charset="-128"/>
              </a:rPr>
              <a:t>（　　　）</a:t>
            </a:r>
          </a:p>
        </p:txBody>
      </p:sp>
      <p:sp>
        <p:nvSpPr>
          <p:cNvPr id="55" name="正方形/長方形 54">
            <a:extLst>
              <a:ext uri="{FF2B5EF4-FFF2-40B4-BE49-F238E27FC236}">
                <a16:creationId xmlns:a16="http://schemas.microsoft.com/office/drawing/2014/main" id="{95662247-239E-A910-BD3F-806671B79BA4}"/>
              </a:ext>
            </a:extLst>
          </p:cNvPr>
          <p:cNvSpPr/>
          <p:nvPr/>
        </p:nvSpPr>
        <p:spPr>
          <a:xfrm>
            <a:off x="4256792" y="6277134"/>
            <a:ext cx="854706" cy="3333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明朝" panose="02020609040205080304" pitchFamily="17" charset="-128"/>
                <a:ea typeface="ＭＳ 明朝" panose="02020609040205080304" pitchFamily="17" charset="-128"/>
              </a:rPr>
              <a:t>（　　）</a:t>
            </a:r>
          </a:p>
        </p:txBody>
      </p:sp>
      <p:sp>
        <p:nvSpPr>
          <p:cNvPr id="57" name="正方形/長方形 56">
            <a:extLst>
              <a:ext uri="{FF2B5EF4-FFF2-40B4-BE49-F238E27FC236}">
                <a16:creationId xmlns:a16="http://schemas.microsoft.com/office/drawing/2014/main" id="{1DBD133E-6B41-CDAE-F6B7-8393100A00FC}"/>
              </a:ext>
            </a:extLst>
          </p:cNvPr>
          <p:cNvSpPr/>
          <p:nvPr/>
        </p:nvSpPr>
        <p:spPr>
          <a:xfrm>
            <a:off x="9024681" y="4744150"/>
            <a:ext cx="1752348" cy="3333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明朝" panose="02020609040205080304" pitchFamily="17" charset="-128"/>
                <a:ea typeface="ＭＳ 明朝" panose="02020609040205080304" pitchFamily="17" charset="-128"/>
              </a:rPr>
              <a:t>（　　　　    　 ）</a:t>
            </a:r>
          </a:p>
        </p:txBody>
      </p:sp>
      <p:sp>
        <p:nvSpPr>
          <p:cNvPr id="58" name="正方形/長方形 57">
            <a:extLst>
              <a:ext uri="{FF2B5EF4-FFF2-40B4-BE49-F238E27FC236}">
                <a16:creationId xmlns:a16="http://schemas.microsoft.com/office/drawing/2014/main" id="{6F88CBA2-99D2-C8AA-AD4D-AB768D7F6A86}"/>
              </a:ext>
            </a:extLst>
          </p:cNvPr>
          <p:cNvSpPr/>
          <p:nvPr/>
        </p:nvSpPr>
        <p:spPr>
          <a:xfrm>
            <a:off x="5321444" y="6263005"/>
            <a:ext cx="1000712" cy="3333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明朝" panose="02020609040205080304" pitchFamily="17" charset="-128"/>
                <a:ea typeface="ＭＳ 明朝" panose="02020609040205080304" pitchFamily="17" charset="-128"/>
              </a:rPr>
              <a:t>（ 　　 ）</a:t>
            </a:r>
          </a:p>
        </p:txBody>
      </p:sp>
      <p:sp>
        <p:nvSpPr>
          <p:cNvPr id="59" name="正方形/長方形 58">
            <a:extLst>
              <a:ext uri="{FF2B5EF4-FFF2-40B4-BE49-F238E27FC236}">
                <a16:creationId xmlns:a16="http://schemas.microsoft.com/office/drawing/2014/main" id="{DBAA7C41-6E5A-58B7-BA54-AA03C361676B}"/>
              </a:ext>
            </a:extLst>
          </p:cNvPr>
          <p:cNvSpPr/>
          <p:nvPr/>
        </p:nvSpPr>
        <p:spPr>
          <a:xfrm>
            <a:off x="7059299" y="6258084"/>
            <a:ext cx="854706" cy="3333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明朝" panose="02020609040205080304" pitchFamily="17" charset="-128"/>
                <a:ea typeface="ＭＳ 明朝" panose="02020609040205080304" pitchFamily="17" charset="-128"/>
              </a:rPr>
              <a:t>（　　）</a:t>
            </a:r>
          </a:p>
        </p:txBody>
      </p:sp>
      <p:sp>
        <p:nvSpPr>
          <p:cNvPr id="60" name="テキスト ボックス 59">
            <a:extLst>
              <a:ext uri="{FF2B5EF4-FFF2-40B4-BE49-F238E27FC236}">
                <a16:creationId xmlns:a16="http://schemas.microsoft.com/office/drawing/2014/main" id="{6BC73649-864D-4008-5CD4-CA3797D05A29}"/>
              </a:ext>
            </a:extLst>
          </p:cNvPr>
          <p:cNvSpPr txBox="1"/>
          <p:nvPr/>
        </p:nvSpPr>
        <p:spPr>
          <a:xfrm>
            <a:off x="4776880" y="4767760"/>
            <a:ext cx="302876" cy="276999"/>
          </a:xfrm>
          <a:prstGeom prst="rect">
            <a:avLst/>
          </a:prstGeom>
          <a:noFill/>
        </p:spPr>
        <p:txBody>
          <a:bodyPr wrap="square" rtlCol="0">
            <a:spAutoFit/>
          </a:bodyPr>
          <a:lstStyle/>
          <a:p>
            <a:pPr algn="l"/>
            <a:r>
              <a:rPr kumimoji="1" lang="ja-JP" altLang="en-US" sz="1200" dirty="0">
                <a:solidFill>
                  <a:schemeClr val="bg1"/>
                </a:solidFill>
                <a:latin typeface="ＭＳ 明朝" panose="02020609040205080304" pitchFamily="17" charset="-128"/>
                <a:ea typeface="ＭＳ 明朝" panose="02020609040205080304" pitchFamily="17" charset="-128"/>
              </a:rPr>
              <a:t>畑</a:t>
            </a:r>
          </a:p>
        </p:txBody>
      </p:sp>
      <p:sp>
        <p:nvSpPr>
          <p:cNvPr id="61" name="テキスト ボックス 60">
            <a:extLst>
              <a:ext uri="{FF2B5EF4-FFF2-40B4-BE49-F238E27FC236}">
                <a16:creationId xmlns:a16="http://schemas.microsoft.com/office/drawing/2014/main" id="{EA72D313-689E-24AC-FE8B-C7854A632983}"/>
              </a:ext>
            </a:extLst>
          </p:cNvPr>
          <p:cNvSpPr txBox="1"/>
          <p:nvPr/>
        </p:nvSpPr>
        <p:spPr>
          <a:xfrm>
            <a:off x="8555576" y="4762426"/>
            <a:ext cx="574644" cy="276999"/>
          </a:xfrm>
          <a:prstGeom prst="rect">
            <a:avLst/>
          </a:prstGeom>
          <a:noFill/>
        </p:spPr>
        <p:txBody>
          <a:bodyPr wrap="square" rtlCol="0">
            <a:spAutoFit/>
          </a:bodyPr>
          <a:lstStyle/>
          <a:p>
            <a:pPr algn="l"/>
            <a:r>
              <a:rPr kumimoji="1" lang="ja-JP" altLang="en-US" sz="1200" dirty="0">
                <a:solidFill>
                  <a:schemeClr val="bg1"/>
                </a:solidFill>
                <a:latin typeface="ＭＳ 明朝" panose="02020609040205080304" pitchFamily="17" charset="-128"/>
                <a:ea typeface="ＭＳ 明朝" panose="02020609040205080304" pitchFamily="17" charset="-128"/>
              </a:rPr>
              <a:t>同左</a:t>
            </a:r>
          </a:p>
        </p:txBody>
      </p:sp>
      <p:sp>
        <p:nvSpPr>
          <p:cNvPr id="62" name="テキスト ボックス 61">
            <a:extLst>
              <a:ext uri="{FF2B5EF4-FFF2-40B4-BE49-F238E27FC236}">
                <a16:creationId xmlns:a16="http://schemas.microsoft.com/office/drawing/2014/main" id="{A47ABF86-5D06-8241-78D5-2F1FDB664D86}"/>
              </a:ext>
            </a:extLst>
          </p:cNvPr>
          <p:cNvSpPr txBox="1"/>
          <p:nvPr/>
        </p:nvSpPr>
        <p:spPr>
          <a:xfrm>
            <a:off x="9215792" y="4772337"/>
            <a:ext cx="1322934" cy="276999"/>
          </a:xfrm>
          <a:prstGeom prst="rect">
            <a:avLst/>
          </a:prstGeom>
          <a:noFill/>
        </p:spPr>
        <p:txBody>
          <a:bodyPr wrap="square" rtlCol="0">
            <a:spAutoFit/>
          </a:bodyPr>
          <a:lstStyle/>
          <a:p>
            <a:pPr algn="l"/>
            <a:r>
              <a:rPr kumimoji="1" lang="ja-JP" altLang="en-US" sz="1200" dirty="0">
                <a:solidFill>
                  <a:schemeClr val="bg1"/>
                </a:solidFill>
                <a:latin typeface="ＭＳ 明朝" panose="02020609040205080304" pitchFamily="17" charset="-128"/>
                <a:ea typeface="ＭＳ 明朝" panose="02020609040205080304" pitchFamily="17" charset="-128"/>
              </a:rPr>
              <a:t>市街化調整区域</a:t>
            </a:r>
          </a:p>
        </p:txBody>
      </p:sp>
      <p:sp>
        <p:nvSpPr>
          <p:cNvPr id="63" name="テキスト ボックス 62">
            <a:extLst>
              <a:ext uri="{FF2B5EF4-FFF2-40B4-BE49-F238E27FC236}">
                <a16:creationId xmlns:a16="http://schemas.microsoft.com/office/drawing/2014/main" id="{93D1876F-2E68-F655-609E-DA92589C3F28}"/>
              </a:ext>
            </a:extLst>
          </p:cNvPr>
          <p:cNvSpPr txBox="1"/>
          <p:nvPr/>
        </p:nvSpPr>
        <p:spPr>
          <a:xfrm>
            <a:off x="3156951" y="6299358"/>
            <a:ext cx="755630" cy="276999"/>
          </a:xfrm>
          <a:prstGeom prst="rect">
            <a:avLst/>
          </a:prstGeom>
          <a:noFill/>
        </p:spPr>
        <p:txBody>
          <a:bodyPr wrap="square" rtlCol="0">
            <a:spAutoFit/>
          </a:bodyPr>
          <a:lstStyle/>
          <a:p>
            <a:pPr algn="l"/>
            <a:r>
              <a:rPr kumimoji="1" lang="ja-JP" altLang="en-US" sz="1200" dirty="0">
                <a:solidFill>
                  <a:schemeClr val="bg1"/>
                </a:solidFill>
                <a:latin typeface="ＭＳ 明朝" panose="02020609040205080304" pitchFamily="17" charset="-128"/>
                <a:ea typeface="ＭＳ 明朝" panose="02020609040205080304" pitchFamily="17" charset="-128"/>
              </a:rPr>
              <a:t>４５０</a:t>
            </a:r>
            <a:endParaRPr kumimoji="1" lang="en-US" altLang="ja-JP" sz="1200" dirty="0">
              <a:solidFill>
                <a:schemeClr val="bg1"/>
              </a:solidFill>
              <a:latin typeface="ＭＳ 明朝" panose="02020609040205080304" pitchFamily="17" charset="-128"/>
              <a:ea typeface="ＭＳ 明朝" panose="02020609040205080304" pitchFamily="17" charset="-128"/>
            </a:endParaRPr>
          </a:p>
        </p:txBody>
      </p:sp>
      <p:sp>
        <p:nvSpPr>
          <p:cNvPr id="64" name="テキスト ボックス 63">
            <a:extLst>
              <a:ext uri="{FF2B5EF4-FFF2-40B4-BE49-F238E27FC236}">
                <a16:creationId xmlns:a16="http://schemas.microsoft.com/office/drawing/2014/main" id="{4C355AE4-8F72-5185-E708-772494FD58DF}"/>
              </a:ext>
            </a:extLst>
          </p:cNvPr>
          <p:cNvSpPr txBox="1"/>
          <p:nvPr/>
        </p:nvSpPr>
        <p:spPr>
          <a:xfrm>
            <a:off x="7288963" y="6286063"/>
            <a:ext cx="463236" cy="276999"/>
          </a:xfrm>
          <a:prstGeom prst="rect">
            <a:avLst/>
          </a:prstGeom>
          <a:noFill/>
        </p:spPr>
        <p:txBody>
          <a:bodyPr wrap="square" rtlCol="0">
            <a:spAutoFit/>
          </a:bodyPr>
          <a:lstStyle/>
          <a:p>
            <a:pPr algn="l"/>
            <a:r>
              <a:rPr kumimoji="1" lang="en-US" altLang="ja-JP" sz="1200" dirty="0">
                <a:solidFill>
                  <a:schemeClr val="bg1"/>
                </a:solidFill>
                <a:latin typeface="ＭＳ 明朝" panose="02020609040205080304" pitchFamily="17" charset="-128"/>
                <a:ea typeface="ＭＳ 明朝" panose="02020609040205080304" pitchFamily="17" charset="-128"/>
              </a:rPr>
              <a:t>―</a:t>
            </a:r>
          </a:p>
        </p:txBody>
      </p:sp>
      <p:sp>
        <p:nvSpPr>
          <p:cNvPr id="66" name="テキスト ボックス 65">
            <a:extLst>
              <a:ext uri="{FF2B5EF4-FFF2-40B4-BE49-F238E27FC236}">
                <a16:creationId xmlns:a16="http://schemas.microsoft.com/office/drawing/2014/main" id="{76015059-7F97-6B4F-423D-84549FCC78B8}"/>
              </a:ext>
            </a:extLst>
          </p:cNvPr>
          <p:cNvSpPr txBox="1"/>
          <p:nvPr/>
        </p:nvSpPr>
        <p:spPr>
          <a:xfrm>
            <a:off x="5479805" y="6286063"/>
            <a:ext cx="755630" cy="276999"/>
          </a:xfrm>
          <a:prstGeom prst="rect">
            <a:avLst/>
          </a:prstGeom>
          <a:noFill/>
        </p:spPr>
        <p:txBody>
          <a:bodyPr wrap="square" rtlCol="0">
            <a:spAutoFit/>
          </a:bodyPr>
          <a:lstStyle/>
          <a:p>
            <a:pPr algn="l"/>
            <a:r>
              <a:rPr kumimoji="1" lang="ja-JP" altLang="en-US" sz="1200" dirty="0">
                <a:solidFill>
                  <a:schemeClr val="bg1"/>
                </a:solidFill>
                <a:latin typeface="ＭＳ 明朝" panose="02020609040205080304" pitchFamily="17" charset="-128"/>
                <a:ea typeface="ＭＳ 明朝" panose="02020609040205080304" pitchFamily="17" charset="-128"/>
              </a:rPr>
              <a:t>４５０</a:t>
            </a:r>
            <a:endParaRPr kumimoji="1" lang="en-US" altLang="ja-JP" sz="1200" dirty="0">
              <a:solidFill>
                <a:schemeClr val="bg1"/>
              </a:solidFill>
              <a:latin typeface="ＭＳ 明朝" panose="02020609040205080304" pitchFamily="17" charset="-128"/>
              <a:ea typeface="ＭＳ 明朝" panose="02020609040205080304" pitchFamily="17" charset="-128"/>
            </a:endParaRPr>
          </a:p>
        </p:txBody>
      </p:sp>
      <p:sp>
        <p:nvSpPr>
          <p:cNvPr id="67" name="テキスト ボックス 66">
            <a:extLst>
              <a:ext uri="{FF2B5EF4-FFF2-40B4-BE49-F238E27FC236}">
                <a16:creationId xmlns:a16="http://schemas.microsoft.com/office/drawing/2014/main" id="{E446A384-1826-450F-54DC-ED9A45BA408D}"/>
              </a:ext>
            </a:extLst>
          </p:cNvPr>
          <p:cNvSpPr txBox="1"/>
          <p:nvPr/>
        </p:nvSpPr>
        <p:spPr>
          <a:xfrm>
            <a:off x="4497195" y="6319172"/>
            <a:ext cx="463236" cy="276999"/>
          </a:xfrm>
          <a:prstGeom prst="rect">
            <a:avLst/>
          </a:prstGeom>
          <a:noFill/>
        </p:spPr>
        <p:txBody>
          <a:bodyPr wrap="square" rtlCol="0">
            <a:spAutoFit/>
          </a:bodyPr>
          <a:lstStyle/>
          <a:p>
            <a:pPr algn="l"/>
            <a:r>
              <a:rPr kumimoji="1" lang="en-US" altLang="ja-JP" sz="1200" dirty="0">
                <a:solidFill>
                  <a:schemeClr val="bg1"/>
                </a:solidFill>
                <a:latin typeface="ＭＳ 明朝" panose="02020609040205080304" pitchFamily="17" charset="-128"/>
                <a:ea typeface="ＭＳ 明朝" panose="02020609040205080304" pitchFamily="17" charset="-128"/>
              </a:rPr>
              <a:t>―</a:t>
            </a:r>
          </a:p>
        </p:txBody>
      </p:sp>
      <p:sp>
        <p:nvSpPr>
          <p:cNvPr id="70" name="正方形/長方形 69">
            <a:extLst>
              <a:ext uri="{FF2B5EF4-FFF2-40B4-BE49-F238E27FC236}">
                <a16:creationId xmlns:a16="http://schemas.microsoft.com/office/drawing/2014/main" id="{DE820868-CE3F-505D-5DE1-5BD39BCD50AB}"/>
              </a:ext>
            </a:extLst>
          </p:cNvPr>
          <p:cNvSpPr/>
          <p:nvPr/>
        </p:nvSpPr>
        <p:spPr>
          <a:xfrm>
            <a:off x="5940323" y="5888161"/>
            <a:ext cx="2803379" cy="33337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明朝" panose="02020609040205080304" pitchFamily="17" charset="-128"/>
                <a:ea typeface="ＭＳ 明朝" panose="02020609040205080304" pitchFamily="17" charset="-128"/>
              </a:rPr>
              <a:t>（　　　　　      　     　　   ）</a:t>
            </a:r>
          </a:p>
        </p:txBody>
      </p:sp>
      <p:sp>
        <p:nvSpPr>
          <p:cNvPr id="69" name="テキスト ボックス 68">
            <a:extLst>
              <a:ext uri="{FF2B5EF4-FFF2-40B4-BE49-F238E27FC236}">
                <a16:creationId xmlns:a16="http://schemas.microsoft.com/office/drawing/2014/main" id="{AB4FDE71-F2AC-54E5-F742-6D652102A9F1}"/>
              </a:ext>
            </a:extLst>
          </p:cNvPr>
          <p:cNvSpPr txBox="1"/>
          <p:nvPr/>
        </p:nvSpPr>
        <p:spPr>
          <a:xfrm>
            <a:off x="6158716" y="5907989"/>
            <a:ext cx="2584001" cy="276999"/>
          </a:xfrm>
          <a:prstGeom prst="rect">
            <a:avLst/>
          </a:prstGeom>
          <a:noFill/>
        </p:spPr>
        <p:txBody>
          <a:bodyPr wrap="square" rtlCol="0">
            <a:spAutoFit/>
          </a:bodyPr>
          <a:lstStyle/>
          <a:p>
            <a:pPr algn="l"/>
            <a:r>
              <a:rPr lang="ja-JP" altLang="en-US" sz="1200" dirty="0">
                <a:solidFill>
                  <a:schemeClr val="bg1"/>
                </a:solidFill>
                <a:latin typeface="ＭＳ 明朝" panose="02020609040205080304" pitchFamily="17" charset="-128"/>
                <a:ea typeface="ＭＳ 明朝" panose="02020609040205080304" pitchFamily="17" charset="-128"/>
              </a:rPr>
              <a:t>登記事項証明書により記載する。</a:t>
            </a:r>
            <a:endParaRPr kumimoji="1" lang="ja-JP" altLang="en-US" sz="1200" dirty="0">
              <a:solidFill>
                <a:schemeClr val="bg1"/>
              </a:solidFill>
              <a:latin typeface="ＭＳ 明朝" panose="02020609040205080304" pitchFamily="17" charset="-128"/>
              <a:ea typeface="ＭＳ 明朝" panose="02020609040205080304" pitchFamily="17" charset="-128"/>
            </a:endParaRPr>
          </a:p>
        </p:txBody>
      </p:sp>
      <p:cxnSp>
        <p:nvCxnSpPr>
          <p:cNvPr id="72" name="直線コネクタ 71">
            <a:extLst>
              <a:ext uri="{FF2B5EF4-FFF2-40B4-BE49-F238E27FC236}">
                <a16:creationId xmlns:a16="http://schemas.microsoft.com/office/drawing/2014/main" id="{30A9CFC7-61D4-D4D5-9911-E4209A2AEA4C}"/>
              </a:ext>
            </a:extLst>
          </p:cNvPr>
          <p:cNvCxnSpPr>
            <a:cxnSpLocks/>
          </p:cNvCxnSpPr>
          <p:nvPr/>
        </p:nvCxnSpPr>
        <p:spPr>
          <a:xfrm>
            <a:off x="3721584" y="4977794"/>
            <a:ext cx="2327936" cy="1061625"/>
          </a:xfrm>
          <a:prstGeom prst="line">
            <a:avLst/>
          </a:prstGeom>
        </p:spPr>
        <p:style>
          <a:lnRef idx="1">
            <a:schemeClr val="dk1"/>
          </a:lnRef>
          <a:fillRef idx="0">
            <a:schemeClr val="dk1"/>
          </a:fillRef>
          <a:effectRef idx="0">
            <a:schemeClr val="dk1"/>
          </a:effectRef>
          <a:fontRef idx="minor">
            <a:schemeClr val="tx1"/>
          </a:fontRef>
        </p:style>
      </p:cxnSp>
      <p:cxnSp>
        <p:nvCxnSpPr>
          <p:cNvPr id="77" name="直線コネクタ 76">
            <a:extLst>
              <a:ext uri="{FF2B5EF4-FFF2-40B4-BE49-F238E27FC236}">
                <a16:creationId xmlns:a16="http://schemas.microsoft.com/office/drawing/2014/main" id="{C1E2C974-7258-ADF4-099A-819FF94F7741}"/>
              </a:ext>
            </a:extLst>
          </p:cNvPr>
          <p:cNvCxnSpPr/>
          <p:nvPr/>
        </p:nvCxnSpPr>
        <p:spPr>
          <a:xfrm>
            <a:off x="5321444" y="5049336"/>
            <a:ext cx="728076" cy="99008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0C74D7AD-2457-CF39-3CF7-B171DDF5D908}"/>
              </a:ext>
            </a:extLst>
          </p:cNvPr>
          <p:cNvCxnSpPr>
            <a:stCxn id="51" idx="2"/>
          </p:cNvCxnSpPr>
          <p:nvPr/>
        </p:nvCxnSpPr>
        <p:spPr>
          <a:xfrm>
            <a:off x="7078420" y="5086800"/>
            <a:ext cx="35628" cy="80136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 name="直線コネクタ 80">
            <a:extLst>
              <a:ext uri="{FF2B5EF4-FFF2-40B4-BE49-F238E27FC236}">
                <a16:creationId xmlns:a16="http://schemas.microsoft.com/office/drawing/2014/main" id="{83EDBF26-442C-2370-4D5C-A61F3CC2E67E}"/>
              </a:ext>
            </a:extLst>
          </p:cNvPr>
          <p:cNvCxnSpPr>
            <a:cxnSpLocks/>
          </p:cNvCxnSpPr>
          <p:nvPr/>
        </p:nvCxnSpPr>
        <p:spPr>
          <a:xfrm>
            <a:off x="2754711" y="2876550"/>
            <a:ext cx="923555" cy="0"/>
          </a:xfrm>
          <a:prstGeom prst="line">
            <a:avLst/>
          </a:prstGeom>
        </p:spPr>
        <p:style>
          <a:lnRef idx="1">
            <a:schemeClr val="dk1"/>
          </a:lnRef>
          <a:fillRef idx="0">
            <a:schemeClr val="dk1"/>
          </a:fillRef>
          <a:effectRef idx="0">
            <a:schemeClr val="dk1"/>
          </a:effectRef>
          <a:fontRef idx="minor">
            <a:schemeClr val="tx1"/>
          </a:fontRef>
        </p:style>
      </p:cxnSp>
      <p:cxnSp>
        <p:nvCxnSpPr>
          <p:cNvPr id="83" name="直線コネクタ 82">
            <a:extLst>
              <a:ext uri="{FF2B5EF4-FFF2-40B4-BE49-F238E27FC236}">
                <a16:creationId xmlns:a16="http://schemas.microsoft.com/office/drawing/2014/main" id="{E91A18BD-DE9C-E297-24BD-22F287BAAD87}"/>
              </a:ext>
            </a:extLst>
          </p:cNvPr>
          <p:cNvCxnSpPr>
            <a:cxnSpLocks/>
          </p:cNvCxnSpPr>
          <p:nvPr/>
        </p:nvCxnSpPr>
        <p:spPr>
          <a:xfrm>
            <a:off x="4807906" y="2876550"/>
            <a:ext cx="367761"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80584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1000"/>
                                        <p:tgtEl>
                                          <p:spTgt spid="22"/>
                                        </p:tgtEl>
                                      </p:cBhvr>
                                    </p:animEffect>
                                    <p:anim calcmode="lin" valueType="num">
                                      <p:cBhvr>
                                        <p:cTn id="43" dur="1000" fill="hold"/>
                                        <p:tgtEl>
                                          <p:spTgt spid="22"/>
                                        </p:tgtEl>
                                        <p:attrNameLst>
                                          <p:attrName>ppt_x</p:attrName>
                                        </p:attrNameLst>
                                      </p:cBhvr>
                                      <p:tavLst>
                                        <p:tav tm="0">
                                          <p:val>
                                            <p:strVal val="#ppt_x"/>
                                          </p:val>
                                        </p:tav>
                                        <p:tav tm="100000">
                                          <p:val>
                                            <p:strVal val="#ppt_x"/>
                                          </p:val>
                                        </p:tav>
                                      </p:tavLst>
                                    </p:anim>
                                    <p:anim calcmode="lin" valueType="num">
                                      <p:cBhvr>
                                        <p:cTn id="4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1000"/>
                                        <p:tgtEl>
                                          <p:spTgt spid="23"/>
                                        </p:tgtEl>
                                      </p:cBhvr>
                                    </p:animEffect>
                                    <p:anim calcmode="lin" valueType="num">
                                      <p:cBhvr>
                                        <p:cTn id="50" dur="1000" fill="hold"/>
                                        <p:tgtEl>
                                          <p:spTgt spid="23"/>
                                        </p:tgtEl>
                                        <p:attrNameLst>
                                          <p:attrName>ppt_x</p:attrName>
                                        </p:attrNameLst>
                                      </p:cBhvr>
                                      <p:tavLst>
                                        <p:tav tm="0">
                                          <p:val>
                                            <p:strVal val="#ppt_x"/>
                                          </p:val>
                                        </p:tav>
                                        <p:tav tm="100000">
                                          <p:val>
                                            <p:strVal val="#ppt_x"/>
                                          </p:val>
                                        </p:tav>
                                      </p:tavLst>
                                    </p:anim>
                                    <p:anim calcmode="lin" valueType="num">
                                      <p:cBhvr>
                                        <p:cTn id="5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1000"/>
                                        <p:tgtEl>
                                          <p:spTgt spid="18"/>
                                        </p:tgtEl>
                                      </p:cBhvr>
                                    </p:animEffect>
                                    <p:anim calcmode="lin" valueType="num">
                                      <p:cBhvr>
                                        <p:cTn id="57" dur="1000" fill="hold"/>
                                        <p:tgtEl>
                                          <p:spTgt spid="18"/>
                                        </p:tgtEl>
                                        <p:attrNameLst>
                                          <p:attrName>ppt_x</p:attrName>
                                        </p:attrNameLst>
                                      </p:cBhvr>
                                      <p:tavLst>
                                        <p:tav tm="0">
                                          <p:val>
                                            <p:strVal val="#ppt_x"/>
                                          </p:val>
                                        </p:tav>
                                        <p:tav tm="100000">
                                          <p:val>
                                            <p:strVal val="#ppt_x"/>
                                          </p:val>
                                        </p:tav>
                                      </p:tavLst>
                                    </p:anim>
                                    <p:anim calcmode="lin" valueType="num">
                                      <p:cBhvr>
                                        <p:cTn id="5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1000"/>
                                        <p:tgtEl>
                                          <p:spTgt spid="27"/>
                                        </p:tgtEl>
                                      </p:cBhvr>
                                    </p:animEffect>
                                    <p:anim calcmode="lin" valueType="num">
                                      <p:cBhvr>
                                        <p:cTn id="64" dur="1000" fill="hold"/>
                                        <p:tgtEl>
                                          <p:spTgt spid="27"/>
                                        </p:tgtEl>
                                        <p:attrNameLst>
                                          <p:attrName>ppt_x</p:attrName>
                                        </p:attrNameLst>
                                      </p:cBhvr>
                                      <p:tavLst>
                                        <p:tav tm="0">
                                          <p:val>
                                            <p:strVal val="#ppt_x"/>
                                          </p:val>
                                        </p:tav>
                                        <p:tav tm="100000">
                                          <p:val>
                                            <p:strVal val="#ppt_x"/>
                                          </p:val>
                                        </p:tav>
                                      </p:tavLst>
                                    </p:anim>
                                    <p:anim calcmode="lin" valueType="num">
                                      <p:cBhvr>
                                        <p:cTn id="6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fade">
                                      <p:cBhvr>
                                        <p:cTn id="70" dur="1000"/>
                                        <p:tgtEl>
                                          <p:spTgt spid="30"/>
                                        </p:tgtEl>
                                      </p:cBhvr>
                                    </p:animEffect>
                                    <p:anim calcmode="lin" valueType="num">
                                      <p:cBhvr>
                                        <p:cTn id="71" dur="1000" fill="hold"/>
                                        <p:tgtEl>
                                          <p:spTgt spid="30"/>
                                        </p:tgtEl>
                                        <p:attrNameLst>
                                          <p:attrName>ppt_x</p:attrName>
                                        </p:attrNameLst>
                                      </p:cBhvr>
                                      <p:tavLst>
                                        <p:tav tm="0">
                                          <p:val>
                                            <p:strVal val="#ppt_x"/>
                                          </p:val>
                                        </p:tav>
                                        <p:tav tm="100000">
                                          <p:val>
                                            <p:strVal val="#ppt_x"/>
                                          </p:val>
                                        </p:tav>
                                      </p:tavLst>
                                    </p:anim>
                                    <p:anim calcmode="lin" valueType="num">
                                      <p:cBhvr>
                                        <p:cTn id="7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31"/>
                                        </p:tgtEl>
                                        <p:attrNameLst>
                                          <p:attrName>style.visibility</p:attrName>
                                        </p:attrNameLst>
                                      </p:cBhvr>
                                      <p:to>
                                        <p:strVal val="visible"/>
                                      </p:to>
                                    </p:set>
                                    <p:animEffect transition="in" filter="fade">
                                      <p:cBhvr>
                                        <p:cTn id="77" dur="1000"/>
                                        <p:tgtEl>
                                          <p:spTgt spid="31"/>
                                        </p:tgtEl>
                                      </p:cBhvr>
                                    </p:animEffect>
                                    <p:anim calcmode="lin" valueType="num">
                                      <p:cBhvr>
                                        <p:cTn id="78" dur="1000" fill="hold"/>
                                        <p:tgtEl>
                                          <p:spTgt spid="31"/>
                                        </p:tgtEl>
                                        <p:attrNameLst>
                                          <p:attrName>ppt_x</p:attrName>
                                        </p:attrNameLst>
                                      </p:cBhvr>
                                      <p:tavLst>
                                        <p:tav tm="0">
                                          <p:val>
                                            <p:strVal val="#ppt_x"/>
                                          </p:val>
                                        </p:tav>
                                        <p:tav tm="100000">
                                          <p:val>
                                            <p:strVal val="#ppt_x"/>
                                          </p:val>
                                        </p:tav>
                                      </p:tavLst>
                                    </p:anim>
                                    <p:anim calcmode="lin" valueType="num">
                                      <p:cBhvr>
                                        <p:cTn id="7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50"/>
                                        </p:tgtEl>
                                        <p:attrNameLst>
                                          <p:attrName>style.visibility</p:attrName>
                                        </p:attrNameLst>
                                      </p:cBhvr>
                                      <p:to>
                                        <p:strVal val="visible"/>
                                      </p:to>
                                    </p:set>
                                    <p:animEffect transition="in" filter="fade">
                                      <p:cBhvr>
                                        <p:cTn id="84" dur="1000"/>
                                        <p:tgtEl>
                                          <p:spTgt spid="50"/>
                                        </p:tgtEl>
                                      </p:cBhvr>
                                    </p:animEffect>
                                    <p:anim calcmode="lin" valueType="num">
                                      <p:cBhvr>
                                        <p:cTn id="85" dur="1000" fill="hold"/>
                                        <p:tgtEl>
                                          <p:spTgt spid="50"/>
                                        </p:tgtEl>
                                        <p:attrNameLst>
                                          <p:attrName>ppt_x</p:attrName>
                                        </p:attrNameLst>
                                      </p:cBhvr>
                                      <p:tavLst>
                                        <p:tav tm="0">
                                          <p:val>
                                            <p:strVal val="#ppt_x"/>
                                          </p:val>
                                        </p:tav>
                                        <p:tav tm="100000">
                                          <p:val>
                                            <p:strVal val="#ppt_x"/>
                                          </p:val>
                                        </p:tav>
                                      </p:tavLst>
                                    </p:anim>
                                    <p:anim calcmode="lin" valueType="num">
                                      <p:cBhvr>
                                        <p:cTn id="86"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60"/>
                                        </p:tgtEl>
                                        <p:attrNameLst>
                                          <p:attrName>style.visibility</p:attrName>
                                        </p:attrNameLst>
                                      </p:cBhvr>
                                      <p:to>
                                        <p:strVal val="visible"/>
                                      </p:to>
                                    </p:set>
                                    <p:animEffect transition="in" filter="fade">
                                      <p:cBhvr>
                                        <p:cTn id="91" dur="1000"/>
                                        <p:tgtEl>
                                          <p:spTgt spid="60"/>
                                        </p:tgtEl>
                                      </p:cBhvr>
                                    </p:animEffect>
                                    <p:anim calcmode="lin" valueType="num">
                                      <p:cBhvr>
                                        <p:cTn id="92" dur="1000" fill="hold"/>
                                        <p:tgtEl>
                                          <p:spTgt spid="60"/>
                                        </p:tgtEl>
                                        <p:attrNameLst>
                                          <p:attrName>ppt_x</p:attrName>
                                        </p:attrNameLst>
                                      </p:cBhvr>
                                      <p:tavLst>
                                        <p:tav tm="0">
                                          <p:val>
                                            <p:strVal val="#ppt_x"/>
                                          </p:val>
                                        </p:tav>
                                        <p:tav tm="100000">
                                          <p:val>
                                            <p:strVal val="#ppt_x"/>
                                          </p:val>
                                        </p:tav>
                                      </p:tavLst>
                                    </p:anim>
                                    <p:anim calcmode="lin" valueType="num">
                                      <p:cBhvr>
                                        <p:cTn id="93"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51"/>
                                        </p:tgtEl>
                                        <p:attrNameLst>
                                          <p:attrName>style.visibility</p:attrName>
                                        </p:attrNameLst>
                                      </p:cBhvr>
                                      <p:to>
                                        <p:strVal val="visible"/>
                                      </p:to>
                                    </p:set>
                                    <p:animEffect transition="in" filter="fade">
                                      <p:cBhvr>
                                        <p:cTn id="98" dur="1000"/>
                                        <p:tgtEl>
                                          <p:spTgt spid="51"/>
                                        </p:tgtEl>
                                      </p:cBhvr>
                                    </p:animEffect>
                                    <p:anim calcmode="lin" valueType="num">
                                      <p:cBhvr>
                                        <p:cTn id="99" dur="1000" fill="hold"/>
                                        <p:tgtEl>
                                          <p:spTgt spid="51"/>
                                        </p:tgtEl>
                                        <p:attrNameLst>
                                          <p:attrName>ppt_x</p:attrName>
                                        </p:attrNameLst>
                                      </p:cBhvr>
                                      <p:tavLst>
                                        <p:tav tm="0">
                                          <p:val>
                                            <p:strVal val="#ppt_x"/>
                                          </p:val>
                                        </p:tav>
                                        <p:tav tm="100000">
                                          <p:val>
                                            <p:strVal val="#ppt_x"/>
                                          </p:val>
                                        </p:tav>
                                      </p:tavLst>
                                    </p:anim>
                                    <p:anim calcmode="lin" valueType="num">
                                      <p:cBhvr>
                                        <p:cTn id="100"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69"/>
                                        </p:tgtEl>
                                        <p:attrNameLst>
                                          <p:attrName>style.visibility</p:attrName>
                                        </p:attrNameLst>
                                      </p:cBhvr>
                                      <p:to>
                                        <p:strVal val="visible"/>
                                      </p:to>
                                    </p:set>
                                    <p:animEffect transition="in" filter="fade">
                                      <p:cBhvr>
                                        <p:cTn id="105" dur="1000"/>
                                        <p:tgtEl>
                                          <p:spTgt spid="69"/>
                                        </p:tgtEl>
                                      </p:cBhvr>
                                    </p:animEffect>
                                    <p:anim calcmode="lin" valueType="num">
                                      <p:cBhvr>
                                        <p:cTn id="106" dur="1000" fill="hold"/>
                                        <p:tgtEl>
                                          <p:spTgt spid="69"/>
                                        </p:tgtEl>
                                        <p:attrNameLst>
                                          <p:attrName>ppt_x</p:attrName>
                                        </p:attrNameLst>
                                      </p:cBhvr>
                                      <p:tavLst>
                                        <p:tav tm="0">
                                          <p:val>
                                            <p:strVal val="#ppt_x"/>
                                          </p:val>
                                        </p:tav>
                                        <p:tav tm="100000">
                                          <p:val>
                                            <p:strVal val="#ppt_x"/>
                                          </p:val>
                                        </p:tav>
                                      </p:tavLst>
                                    </p:anim>
                                    <p:anim calcmode="lin" valueType="num">
                                      <p:cBhvr>
                                        <p:cTn id="107"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grpId="0" nodeType="clickEffect">
                                  <p:stCondLst>
                                    <p:cond delay="0"/>
                                  </p:stCondLst>
                                  <p:childTnLst>
                                    <p:set>
                                      <p:cBhvr>
                                        <p:cTn id="111" dur="1" fill="hold">
                                          <p:stCondLst>
                                            <p:cond delay="0"/>
                                          </p:stCondLst>
                                        </p:cTn>
                                        <p:tgtEl>
                                          <p:spTgt spid="17"/>
                                        </p:tgtEl>
                                        <p:attrNameLst>
                                          <p:attrName>style.visibility</p:attrName>
                                        </p:attrNameLst>
                                      </p:cBhvr>
                                      <p:to>
                                        <p:strVal val="visible"/>
                                      </p:to>
                                    </p:set>
                                    <p:animEffect transition="in" filter="fade">
                                      <p:cBhvr>
                                        <p:cTn id="112" dur="1000"/>
                                        <p:tgtEl>
                                          <p:spTgt spid="17"/>
                                        </p:tgtEl>
                                      </p:cBhvr>
                                    </p:animEffect>
                                    <p:anim calcmode="lin" valueType="num">
                                      <p:cBhvr>
                                        <p:cTn id="113" dur="1000" fill="hold"/>
                                        <p:tgtEl>
                                          <p:spTgt spid="17"/>
                                        </p:tgtEl>
                                        <p:attrNameLst>
                                          <p:attrName>ppt_x</p:attrName>
                                        </p:attrNameLst>
                                      </p:cBhvr>
                                      <p:tavLst>
                                        <p:tav tm="0">
                                          <p:val>
                                            <p:strVal val="#ppt_x"/>
                                          </p:val>
                                        </p:tav>
                                        <p:tav tm="100000">
                                          <p:val>
                                            <p:strVal val="#ppt_x"/>
                                          </p:val>
                                        </p:tav>
                                      </p:tavLst>
                                    </p:anim>
                                    <p:anim calcmode="lin" valueType="num">
                                      <p:cBhvr>
                                        <p:cTn id="1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grpId="0" nodeType="clickEffect">
                                  <p:stCondLst>
                                    <p:cond delay="0"/>
                                  </p:stCondLst>
                                  <p:childTnLst>
                                    <p:set>
                                      <p:cBhvr>
                                        <p:cTn id="118" dur="1" fill="hold">
                                          <p:stCondLst>
                                            <p:cond delay="0"/>
                                          </p:stCondLst>
                                        </p:cTn>
                                        <p:tgtEl>
                                          <p:spTgt spid="52"/>
                                        </p:tgtEl>
                                        <p:attrNameLst>
                                          <p:attrName>style.visibility</p:attrName>
                                        </p:attrNameLst>
                                      </p:cBhvr>
                                      <p:to>
                                        <p:strVal val="visible"/>
                                      </p:to>
                                    </p:set>
                                    <p:animEffect transition="in" filter="fade">
                                      <p:cBhvr>
                                        <p:cTn id="119" dur="1000"/>
                                        <p:tgtEl>
                                          <p:spTgt spid="52"/>
                                        </p:tgtEl>
                                      </p:cBhvr>
                                    </p:animEffect>
                                    <p:anim calcmode="lin" valueType="num">
                                      <p:cBhvr>
                                        <p:cTn id="120" dur="1000" fill="hold"/>
                                        <p:tgtEl>
                                          <p:spTgt spid="52"/>
                                        </p:tgtEl>
                                        <p:attrNameLst>
                                          <p:attrName>ppt_x</p:attrName>
                                        </p:attrNameLst>
                                      </p:cBhvr>
                                      <p:tavLst>
                                        <p:tav tm="0">
                                          <p:val>
                                            <p:strVal val="#ppt_x"/>
                                          </p:val>
                                        </p:tav>
                                        <p:tav tm="100000">
                                          <p:val>
                                            <p:strVal val="#ppt_x"/>
                                          </p:val>
                                        </p:tav>
                                      </p:tavLst>
                                    </p:anim>
                                    <p:anim calcmode="lin" valueType="num">
                                      <p:cBhvr>
                                        <p:cTn id="121"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42" presetClass="entr" presetSubtype="0" fill="hold" grpId="0" nodeType="clickEffect">
                                  <p:stCondLst>
                                    <p:cond delay="0"/>
                                  </p:stCondLst>
                                  <p:childTnLst>
                                    <p:set>
                                      <p:cBhvr>
                                        <p:cTn id="125" dur="1" fill="hold">
                                          <p:stCondLst>
                                            <p:cond delay="0"/>
                                          </p:stCondLst>
                                        </p:cTn>
                                        <p:tgtEl>
                                          <p:spTgt spid="61"/>
                                        </p:tgtEl>
                                        <p:attrNameLst>
                                          <p:attrName>style.visibility</p:attrName>
                                        </p:attrNameLst>
                                      </p:cBhvr>
                                      <p:to>
                                        <p:strVal val="visible"/>
                                      </p:to>
                                    </p:set>
                                    <p:animEffect transition="in" filter="fade">
                                      <p:cBhvr>
                                        <p:cTn id="126" dur="1000"/>
                                        <p:tgtEl>
                                          <p:spTgt spid="61"/>
                                        </p:tgtEl>
                                      </p:cBhvr>
                                    </p:animEffect>
                                    <p:anim calcmode="lin" valueType="num">
                                      <p:cBhvr>
                                        <p:cTn id="127" dur="1000" fill="hold"/>
                                        <p:tgtEl>
                                          <p:spTgt spid="61"/>
                                        </p:tgtEl>
                                        <p:attrNameLst>
                                          <p:attrName>ppt_x</p:attrName>
                                        </p:attrNameLst>
                                      </p:cBhvr>
                                      <p:tavLst>
                                        <p:tav tm="0">
                                          <p:val>
                                            <p:strVal val="#ppt_x"/>
                                          </p:val>
                                        </p:tav>
                                        <p:tav tm="100000">
                                          <p:val>
                                            <p:strVal val="#ppt_x"/>
                                          </p:val>
                                        </p:tav>
                                      </p:tavLst>
                                    </p:anim>
                                    <p:anim calcmode="lin" valueType="num">
                                      <p:cBhvr>
                                        <p:cTn id="128"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42" presetClass="entr" presetSubtype="0" fill="hold" grpId="0" nodeType="clickEffect">
                                  <p:stCondLst>
                                    <p:cond delay="0"/>
                                  </p:stCondLst>
                                  <p:childTnLst>
                                    <p:set>
                                      <p:cBhvr>
                                        <p:cTn id="132" dur="1" fill="hold">
                                          <p:stCondLst>
                                            <p:cond delay="0"/>
                                          </p:stCondLst>
                                        </p:cTn>
                                        <p:tgtEl>
                                          <p:spTgt spid="62"/>
                                        </p:tgtEl>
                                        <p:attrNameLst>
                                          <p:attrName>style.visibility</p:attrName>
                                        </p:attrNameLst>
                                      </p:cBhvr>
                                      <p:to>
                                        <p:strVal val="visible"/>
                                      </p:to>
                                    </p:set>
                                    <p:animEffect transition="in" filter="fade">
                                      <p:cBhvr>
                                        <p:cTn id="133" dur="1000"/>
                                        <p:tgtEl>
                                          <p:spTgt spid="62"/>
                                        </p:tgtEl>
                                      </p:cBhvr>
                                    </p:animEffect>
                                    <p:anim calcmode="lin" valueType="num">
                                      <p:cBhvr>
                                        <p:cTn id="134" dur="1000" fill="hold"/>
                                        <p:tgtEl>
                                          <p:spTgt spid="62"/>
                                        </p:tgtEl>
                                        <p:attrNameLst>
                                          <p:attrName>ppt_x</p:attrName>
                                        </p:attrNameLst>
                                      </p:cBhvr>
                                      <p:tavLst>
                                        <p:tav tm="0">
                                          <p:val>
                                            <p:strVal val="#ppt_x"/>
                                          </p:val>
                                        </p:tav>
                                        <p:tav tm="100000">
                                          <p:val>
                                            <p:strVal val="#ppt_x"/>
                                          </p:val>
                                        </p:tav>
                                      </p:tavLst>
                                    </p:anim>
                                    <p:anim calcmode="lin" valueType="num">
                                      <p:cBhvr>
                                        <p:cTn id="135"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42" presetClass="entr" presetSubtype="0" fill="hold" grpId="0" nodeType="clickEffect">
                                  <p:stCondLst>
                                    <p:cond delay="0"/>
                                  </p:stCondLst>
                                  <p:childTnLst>
                                    <p:set>
                                      <p:cBhvr>
                                        <p:cTn id="139" dur="1" fill="hold">
                                          <p:stCondLst>
                                            <p:cond delay="0"/>
                                          </p:stCondLst>
                                        </p:cTn>
                                        <p:tgtEl>
                                          <p:spTgt spid="33"/>
                                        </p:tgtEl>
                                        <p:attrNameLst>
                                          <p:attrName>style.visibility</p:attrName>
                                        </p:attrNameLst>
                                      </p:cBhvr>
                                      <p:to>
                                        <p:strVal val="visible"/>
                                      </p:to>
                                    </p:set>
                                    <p:animEffect transition="in" filter="fade">
                                      <p:cBhvr>
                                        <p:cTn id="140" dur="1000"/>
                                        <p:tgtEl>
                                          <p:spTgt spid="33"/>
                                        </p:tgtEl>
                                      </p:cBhvr>
                                    </p:animEffect>
                                    <p:anim calcmode="lin" valueType="num">
                                      <p:cBhvr>
                                        <p:cTn id="141" dur="1000" fill="hold"/>
                                        <p:tgtEl>
                                          <p:spTgt spid="33"/>
                                        </p:tgtEl>
                                        <p:attrNameLst>
                                          <p:attrName>ppt_x</p:attrName>
                                        </p:attrNameLst>
                                      </p:cBhvr>
                                      <p:tavLst>
                                        <p:tav tm="0">
                                          <p:val>
                                            <p:strVal val="#ppt_x"/>
                                          </p:val>
                                        </p:tav>
                                        <p:tav tm="100000">
                                          <p:val>
                                            <p:strVal val="#ppt_x"/>
                                          </p:val>
                                        </p:tav>
                                      </p:tavLst>
                                    </p:anim>
                                    <p:anim calcmode="lin" valueType="num">
                                      <p:cBhvr>
                                        <p:cTn id="142"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42" presetClass="entr" presetSubtype="0" fill="hold" grpId="0" nodeType="clickEffect">
                                  <p:stCondLst>
                                    <p:cond delay="0"/>
                                  </p:stCondLst>
                                  <p:childTnLst>
                                    <p:set>
                                      <p:cBhvr>
                                        <p:cTn id="146" dur="1" fill="hold">
                                          <p:stCondLst>
                                            <p:cond delay="0"/>
                                          </p:stCondLst>
                                        </p:cTn>
                                        <p:tgtEl>
                                          <p:spTgt spid="16"/>
                                        </p:tgtEl>
                                        <p:attrNameLst>
                                          <p:attrName>style.visibility</p:attrName>
                                        </p:attrNameLst>
                                      </p:cBhvr>
                                      <p:to>
                                        <p:strVal val="visible"/>
                                      </p:to>
                                    </p:set>
                                    <p:animEffect transition="in" filter="fade">
                                      <p:cBhvr>
                                        <p:cTn id="147" dur="1000"/>
                                        <p:tgtEl>
                                          <p:spTgt spid="16"/>
                                        </p:tgtEl>
                                      </p:cBhvr>
                                    </p:animEffect>
                                    <p:anim calcmode="lin" valueType="num">
                                      <p:cBhvr>
                                        <p:cTn id="148" dur="1000" fill="hold"/>
                                        <p:tgtEl>
                                          <p:spTgt spid="16"/>
                                        </p:tgtEl>
                                        <p:attrNameLst>
                                          <p:attrName>ppt_x</p:attrName>
                                        </p:attrNameLst>
                                      </p:cBhvr>
                                      <p:tavLst>
                                        <p:tav tm="0">
                                          <p:val>
                                            <p:strVal val="#ppt_x"/>
                                          </p:val>
                                        </p:tav>
                                        <p:tav tm="100000">
                                          <p:val>
                                            <p:strVal val="#ppt_x"/>
                                          </p:val>
                                        </p:tav>
                                      </p:tavLst>
                                    </p:anim>
                                    <p:anim calcmode="lin" valueType="num">
                                      <p:cBhvr>
                                        <p:cTn id="14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42" presetClass="entr" presetSubtype="0" fill="hold" grpId="0" nodeType="clickEffect">
                                  <p:stCondLst>
                                    <p:cond delay="0"/>
                                  </p:stCondLst>
                                  <p:childTnLst>
                                    <p:set>
                                      <p:cBhvr>
                                        <p:cTn id="153" dur="1" fill="hold">
                                          <p:stCondLst>
                                            <p:cond delay="0"/>
                                          </p:stCondLst>
                                        </p:cTn>
                                        <p:tgtEl>
                                          <p:spTgt spid="8"/>
                                        </p:tgtEl>
                                        <p:attrNameLst>
                                          <p:attrName>style.visibility</p:attrName>
                                        </p:attrNameLst>
                                      </p:cBhvr>
                                      <p:to>
                                        <p:strVal val="visible"/>
                                      </p:to>
                                    </p:set>
                                    <p:animEffect transition="in" filter="fade">
                                      <p:cBhvr>
                                        <p:cTn id="154" dur="1000"/>
                                        <p:tgtEl>
                                          <p:spTgt spid="8"/>
                                        </p:tgtEl>
                                      </p:cBhvr>
                                    </p:animEffect>
                                    <p:anim calcmode="lin" valueType="num">
                                      <p:cBhvr>
                                        <p:cTn id="155" dur="1000" fill="hold"/>
                                        <p:tgtEl>
                                          <p:spTgt spid="8"/>
                                        </p:tgtEl>
                                        <p:attrNameLst>
                                          <p:attrName>ppt_x</p:attrName>
                                        </p:attrNameLst>
                                      </p:cBhvr>
                                      <p:tavLst>
                                        <p:tav tm="0">
                                          <p:val>
                                            <p:strVal val="#ppt_x"/>
                                          </p:val>
                                        </p:tav>
                                        <p:tav tm="100000">
                                          <p:val>
                                            <p:strVal val="#ppt_x"/>
                                          </p:val>
                                        </p:tav>
                                      </p:tavLst>
                                    </p:anim>
                                    <p:anim calcmode="lin" valueType="num">
                                      <p:cBhvr>
                                        <p:cTn id="15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7" fill="hold">
                      <p:stCondLst>
                        <p:cond delay="indefinite"/>
                      </p:stCondLst>
                      <p:childTnLst>
                        <p:par>
                          <p:cTn id="158" fill="hold">
                            <p:stCondLst>
                              <p:cond delay="0"/>
                            </p:stCondLst>
                            <p:childTnLst>
                              <p:par>
                                <p:cTn id="159" presetID="42" presetClass="entr" presetSubtype="0" fill="hold" grpId="0" nodeType="clickEffect">
                                  <p:stCondLst>
                                    <p:cond delay="0"/>
                                  </p:stCondLst>
                                  <p:childTnLst>
                                    <p:set>
                                      <p:cBhvr>
                                        <p:cTn id="160" dur="1" fill="hold">
                                          <p:stCondLst>
                                            <p:cond delay="0"/>
                                          </p:stCondLst>
                                        </p:cTn>
                                        <p:tgtEl>
                                          <p:spTgt spid="63"/>
                                        </p:tgtEl>
                                        <p:attrNameLst>
                                          <p:attrName>style.visibility</p:attrName>
                                        </p:attrNameLst>
                                      </p:cBhvr>
                                      <p:to>
                                        <p:strVal val="visible"/>
                                      </p:to>
                                    </p:set>
                                    <p:animEffect transition="in" filter="fade">
                                      <p:cBhvr>
                                        <p:cTn id="161" dur="1000"/>
                                        <p:tgtEl>
                                          <p:spTgt spid="63"/>
                                        </p:tgtEl>
                                      </p:cBhvr>
                                    </p:animEffect>
                                    <p:anim calcmode="lin" valueType="num">
                                      <p:cBhvr>
                                        <p:cTn id="162" dur="1000" fill="hold"/>
                                        <p:tgtEl>
                                          <p:spTgt spid="63"/>
                                        </p:tgtEl>
                                        <p:attrNameLst>
                                          <p:attrName>ppt_x</p:attrName>
                                        </p:attrNameLst>
                                      </p:cBhvr>
                                      <p:tavLst>
                                        <p:tav tm="0">
                                          <p:val>
                                            <p:strVal val="#ppt_x"/>
                                          </p:val>
                                        </p:tav>
                                        <p:tav tm="100000">
                                          <p:val>
                                            <p:strVal val="#ppt_x"/>
                                          </p:val>
                                        </p:tav>
                                      </p:tavLst>
                                    </p:anim>
                                    <p:anim calcmode="lin" valueType="num">
                                      <p:cBhvr>
                                        <p:cTn id="163"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164" fill="hold">
                      <p:stCondLst>
                        <p:cond delay="indefinite"/>
                      </p:stCondLst>
                      <p:childTnLst>
                        <p:par>
                          <p:cTn id="165" fill="hold">
                            <p:stCondLst>
                              <p:cond delay="0"/>
                            </p:stCondLst>
                            <p:childTnLst>
                              <p:par>
                                <p:cTn id="166" presetID="42" presetClass="entr" presetSubtype="0" fill="hold" grpId="0" nodeType="clickEffect">
                                  <p:stCondLst>
                                    <p:cond delay="0"/>
                                  </p:stCondLst>
                                  <p:childTnLst>
                                    <p:set>
                                      <p:cBhvr>
                                        <p:cTn id="167" dur="1" fill="hold">
                                          <p:stCondLst>
                                            <p:cond delay="0"/>
                                          </p:stCondLst>
                                        </p:cTn>
                                        <p:tgtEl>
                                          <p:spTgt spid="67"/>
                                        </p:tgtEl>
                                        <p:attrNameLst>
                                          <p:attrName>style.visibility</p:attrName>
                                        </p:attrNameLst>
                                      </p:cBhvr>
                                      <p:to>
                                        <p:strVal val="visible"/>
                                      </p:to>
                                    </p:set>
                                    <p:animEffect transition="in" filter="fade">
                                      <p:cBhvr>
                                        <p:cTn id="168" dur="1000"/>
                                        <p:tgtEl>
                                          <p:spTgt spid="67"/>
                                        </p:tgtEl>
                                      </p:cBhvr>
                                    </p:animEffect>
                                    <p:anim calcmode="lin" valueType="num">
                                      <p:cBhvr>
                                        <p:cTn id="169" dur="1000" fill="hold"/>
                                        <p:tgtEl>
                                          <p:spTgt spid="67"/>
                                        </p:tgtEl>
                                        <p:attrNameLst>
                                          <p:attrName>ppt_x</p:attrName>
                                        </p:attrNameLst>
                                      </p:cBhvr>
                                      <p:tavLst>
                                        <p:tav tm="0">
                                          <p:val>
                                            <p:strVal val="#ppt_x"/>
                                          </p:val>
                                        </p:tav>
                                        <p:tav tm="100000">
                                          <p:val>
                                            <p:strVal val="#ppt_x"/>
                                          </p:val>
                                        </p:tav>
                                      </p:tavLst>
                                    </p:anim>
                                    <p:anim calcmode="lin" valueType="num">
                                      <p:cBhvr>
                                        <p:cTn id="170"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171" fill="hold">
                      <p:stCondLst>
                        <p:cond delay="indefinite"/>
                      </p:stCondLst>
                      <p:childTnLst>
                        <p:par>
                          <p:cTn id="172" fill="hold">
                            <p:stCondLst>
                              <p:cond delay="0"/>
                            </p:stCondLst>
                            <p:childTnLst>
                              <p:par>
                                <p:cTn id="173" presetID="42" presetClass="entr" presetSubtype="0" fill="hold" grpId="0" nodeType="clickEffect">
                                  <p:stCondLst>
                                    <p:cond delay="0"/>
                                  </p:stCondLst>
                                  <p:childTnLst>
                                    <p:set>
                                      <p:cBhvr>
                                        <p:cTn id="174" dur="1" fill="hold">
                                          <p:stCondLst>
                                            <p:cond delay="0"/>
                                          </p:stCondLst>
                                        </p:cTn>
                                        <p:tgtEl>
                                          <p:spTgt spid="66"/>
                                        </p:tgtEl>
                                        <p:attrNameLst>
                                          <p:attrName>style.visibility</p:attrName>
                                        </p:attrNameLst>
                                      </p:cBhvr>
                                      <p:to>
                                        <p:strVal val="visible"/>
                                      </p:to>
                                    </p:set>
                                    <p:animEffect transition="in" filter="fade">
                                      <p:cBhvr>
                                        <p:cTn id="175" dur="1000"/>
                                        <p:tgtEl>
                                          <p:spTgt spid="66"/>
                                        </p:tgtEl>
                                      </p:cBhvr>
                                    </p:animEffect>
                                    <p:anim calcmode="lin" valueType="num">
                                      <p:cBhvr>
                                        <p:cTn id="176" dur="1000" fill="hold"/>
                                        <p:tgtEl>
                                          <p:spTgt spid="66"/>
                                        </p:tgtEl>
                                        <p:attrNameLst>
                                          <p:attrName>ppt_x</p:attrName>
                                        </p:attrNameLst>
                                      </p:cBhvr>
                                      <p:tavLst>
                                        <p:tav tm="0">
                                          <p:val>
                                            <p:strVal val="#ppt_x"/>
                                          </p:val>
                                        </p:tav>
                                        <p:tav tm="100000">
                                          <p:val>
                                            <p:strVal val="#ppt_x"/>
                                          </p:val>
                                        </p:tav>
                                      </p:tavLst>
                                    </p:anim>
                                    <p:anim calcmode="lin" valueType="num">
                                      <p:cBhvr>
                                        <p:cTn id="177"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178" fill="hold">
                      <p:stCondLst>
                        <p:cond delay="indefinite"/>
                      </p:stCondLst>
                      <p:childTnLst>
                        <p:par>
                          <p:cTn id="179" fill="hold">
                            <p:stCondLst>
                              <p:cond delay="0"/>
                            </p:stCondLst>
                            <p:childTnLst>
                              <p:par>
                                <p:cTn id="180" presetID="42" presetClass="entr" presetSubtype="0" fill="hold" grpId="0" nodeType="clickEffect">
                                  <p:stCondLst>
                                    <p:cond delay="0"/>
                                  </p:stCondLst>
                                  <p:childTnLst>
                                    <p:set>
                                      <p:cBhvr>
                                        <p:cTn id="181" dur="1" fill="hold">
                                          <p:stCondLst>
                                            <p:cond delay="0"/>
                                          </p:stCondLst>
                                        </p:cTn>
                                        <p:tgtEl>
                                          <p:spTgt spid="64"/>
                                        </p:tgtEl>
                                        <p:attrNameLst>
                                          <p:attrName>style.visibility</p:attrName>
                                        </p:attrNameLst>
                                      </p:cBhvr>
                                      <p:to>
                                        <p:strVal val="visible"/>
                                      </p:to>
                                    </p:set>
                                    <p:animEffect transition="in" filter="fade">
                                      <p:cBhvr>
                                        <p:cTn id="182" dur="1000"/>
                                        <p:tgtEl>
                                          <p:spTgt spid="64"/>
                                        </p:tgtEl>
                                      </p:cBhvr>
                                    </p:animEffect>
                                    <p:anim calcmode="lin" valueType="num">
                                      <p:cBhvr>
                                        <p:cTn id="183" dur="1000" fill="hold"/>
                                        <p:tgtEl>
                                          <p:spTgt spid="64"/>
                                        </p:tgtEl>
                                        <p:attrNameLst>
                                          <p:attrName>ppt_x</p:attrName>
                                        </p:attrNameLst>
                                      </p:cBhvr>
                                      <p:tavLst>
                                        <p:tav tm="0">
                                          <p:val>
                                            <p:strVal val="#ppt_x"/>
                                          </p:val>
                                        </p:tav>
                                        <p:tav tm="100000">
                                          <p:val>
                                            <p:strVal val="#ppt_x"/>
                                          </p:val>
                                        </p:tav>
                                      </p:tavLst>
                                    </p:anim>
                                    <p:anim calcmode="lin" valueType="num">
                                      <p:cBhvr>
                                        <p:cTn id="184"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3" grpId="0"/>
      <p:bldP spid="7" grpId="0"/>
      <p:bldP spid="8" grpId="0"/>
      <p:bldP spid="16" grpId="0"/>
      <p:bldP spid="17" grpId="0"/>
      <p:bldP spid="18" grpId="0"/>
      <p:bldP spid="19" grpId="0"/>
      <p:bldP spid="22" grpId="0"/>
      <p:bldP spid="23" grpId="0"/>
      <p:bldP spid="27" grpId="0"/>
      <p:bldP spid="30" grpId="0"/>
      <p:bldP spid="31" grpId="0"/>
      <p:bldP spid="33" grpId="0"/>
      <p:bldP spid="50" grpId="0"/>
      <p:bldP spid="51" grpId="0"/>
      <p:bldP spid="52" grpId="0"/>
      <p:bldP spid="60" grpId="0"/>
      <p:bldP spid="61" grpId="0"/>
      <p:bldP spid="62" grpId="0"/>
      <p:bldP spid="63" grpId="0"/>
      <p:bldP spid="64" grpId="0"/>
      <p:bldP spid="66" grpId="0"/>
      <p:bldP spid="67" grpId="0"/>
      <p:bldP spid="69"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6C06E6B-DCED-41FE-ABE1-7E771819159B}"/>
              </a:ext>
            </a:extLst>
          </p:cNvPr>
          <p:cNvSpPr>
            <a:spLocks noGrp="1"/>
          </p:cNvSpPr>
          <p:nvPr>
            <p:ph type="sldNum" sz="quarter" idx="12"/>
          </p:nvPr>
        </p:nvSpPr>
        <p:spPr>
          <a:xfrm>
            <a:off x="11317381" y="6492875"/>
            <a:ext cx="7620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45BA4EA-5EFA-460C-8880-04B9C92D5A26}" type="slidenum">
              <a:rPr kumimoji="0" lang="ja-JP" altLang="en-US" sz="1600" b="0" i="0" u="none" strike="noStrike" kern="1200" cap="none" spc="0" normalizeH="0" baseline="0" noProof="0">
                <a:ln>
                  <a:noFill/>
                </a:ln>
                <a:solidFill>
                  <a:prstClr val="black"/>
                </a:solidFill>
                <a:effectLst/>
                <a:uLnTx/>
                <a:uFillTx/>
                <a:latin typeface="Calibri"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ja-JP" altLang="en-US" sz="1600" b="0"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endParaRPr>
          </a:p>
        </p:txBody>
      </p:sp>
      <p:sp>
        <p:nvSpPr>
          <p:cNvPr id="13" name="テキスト ボックス 12">
            <a:extLst>
              <a:ext uri="{FF2B5EF4-FFF2-40B4-BE49-F238E27FC236}">
                <a16:creationId xmlns:a16="http://schemas.microsoft.com/office/drawing/2014/main" id="{ABEB3D99-B49C-41D8-83C9-72DF7F516350}"/>
              </a:ext>
            </a:extLst>
          </p:cNvPr>
          <p:cNvSpPr txBox="1"/>
          <p:nvPr/>
        </p:nvSpPr>
        <p:spPr>
          <a:xfrm>
            <a:off x="11391557" y="1321405"/>
            <a:ext cx="1847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itchFamily="34" charset="0"/>
              <a:ea typeface="ＭＳ Ｐゴシック" pitchFamily="50" charset="-128"/>
              <a:cs typeface="+mn-cs"/>
            </a:endParaRPr>
          </a:p>
        </p:txBody>
      </p:sp>
      <p:pic>
        <p:nvPicPr>
          <p:cNvPr id="5" name="図 4">
            <a:extLst>
              <a:ext uri="{FF2B5EF4-FFF2-40B4-BE49-F238E27FC236}">
                <a16:creationId xmlns:a16="http://schemas.microsoft.com/office/drawing/2014/main" id="{65570D1B-BB0C-4F0D-36F7-A969806F63B5}"/>
              </a:ext>
            </a:extLst>
          </p:cNvPr>
          <p:cNvPicPr>
            <a:picLocks noChangeAspect="1"/>
          </p:cNvPicPr>
          <p:nvPr/>
        </p:nvPicPr>
        <p:blipFill>
          <a:blip r:embed="rId3"/>
          <a:stretch>
            <a:fillRect/>
          </a:stretch>
        </p:blipFill>
        <p:spPr>
          <a:xfrm rot="5400000">
            <a:off x="2734384" y="-2068393"/>
            <a:ext cx="6723235" cy="11129557"/>
          </a:xfrm>
          <a:prstGeom prst="rect">
            <a:avLst/>
          </a:prstGeom>
        </p:spPr>
      </p:pic>
      <p:sp>
        <p:nvSpPr>
          <p:cNvPr id="2" name="正方形/長方形 1">
            <a:extLst>
              <a:ext uri="{FF2B5EF4-FFF2-40B4-BE49-F238E27FC236}">
                <a16:creationId xmlns:a16="http://schemas.microsoft.com/office/drawing/2014/main" id="{ED88403C-6DF8-6AD6-2AA9-DC512CA6362B}"/>
              </a:ext>
            </a:extLst>
          </p:cNvPr>
          <p:cNvSpPr/>
          <p:nvPr/>
        </p:nvSpPr>
        <p:spPr>
          <a:xfrm>
            <a:off x="2992069" y="1659359"/>
            <a:ext cx="6961555" cy="3651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1200" dirty="0">
              <a:solidFill>
                <a:schemeClr val="bg1"/>
              </a:solidFill>
              <a:latin typeface="ＭＳ 明朝" panose="02020609040205080304" pitchFamily="17" charset="-128"/>
              <a:ea typeface="ＭＳ 明朝" panose="02020609040205080304" pitchFamily="17" charset="-128"/>
            </a:endParaRPr>
          </a:p>
        </p:txBody>
      </p:sp>
      <p:sp>
        <p:nvSpPr>
          <p:cNvPr id="3" name="テキスト ボックス 2">
            <a:extLst>
              <a:ext uri="{FF2B5EF4-FFF2-40B4-BE49-F238E27FC236}">
                <a16:creationId xmlns:a16="http://schemas.microsoft.com/office/drawing/2014/main" id="{F259BB0F-5616-8358-1073-5B3DABF8D159}"/>
              </a:ext>
            </a:extLst>
          </p:cNvPr>
          <p:cNvSpPr txBox="1"/>
          <p:nvPr/>
        </p:nvSpPr>
        <p:spPr>
          <a:xfrm>
            <a:off x="5133236" y="1393900"/>
            <a:ext cx="340143" cy="276999"/>
          </a:xfrm>
          <a:prstGeom prst="rect">
            <a:avLst/>
          </a:prstGeom>
          <a:noFill/>
        </p:spPr>
        <p:txBody>
          <a:bodyPr wrap="square" rtlCol="0">
            <a:spAutoFit/>
          </a:bodyPr>
          <a:lstStyle/>
          <a:p>
            <a:pPr algn="l"/>
            <a:r>
              <a:rPr lang="ja-JP" altLang="en-US" sz="1200" dirty="0">
                <a:solidFill>
                  <a:schemeClr val="bg1"/>
                </a:solidFill>
                <a:latin typeface="ＭＳ 明朝" panose="02020609040205080304" pitchFamily="17" charset="-128"/>
                <a:ea typeface="ＭＳ 明朝" panose="02020609040205080304" pitchFamily="17" charset="-128"/>
              </a:rPr>
              <a:t>永</a:t>
            </a:r>
            <a:endParaRPr kumimoji="1" lang="ja-JP" altLang="en-US" sz="1200" dirty="0">
              <a:solidFill>
                <a:schemeClr val="bg1"/>
              </a:solidFill>
              <a:latin typeface="ＭＳ 明朝" panose="02020609040205080304" pitchFamily="17" charset="-128"/>
              <a:ea typeface="ＭＳ 明朝" panose="02020609040205080304" pitchFamily="17" charset="-128"/>
            </a:endParaRPr>
          </a:p>
        </p:txBody>
      </p:sp>
      <p:sp>
        <p:nvSpPr>
          <p:cNvPr id="6" name="テキスト ボックス 5">
            <a:extLst>
              <a:ext uri="{FF2B5EF4-FFF2-40B4-BE49-F238E27FC236}">
                <a16:creationId xmlns:a16="http://schemas.microsoft.com/office/drawing/2014/main" id="{A2664E11-45AA-7090-B9FA-06F7EDE0B33A}"/>
              </a:ext>
            </a:extLst>
          </p:cNvPr>
          <p:cNvSpPr txBox="1"/>
          <p:nvPr/>
        </p:nvSpPr>
        <p:spPr>
          <a:xfrm>
            <a:off x="2719698" y="790236"/>
            <a:ext cx="802011" cy="276999"/>
          </a:xfrm>
          <a:prstGeom prst="rect">
            <a:avLst/>
          </a:prstGeom>
          <a:noFill/>
        </p:spPr>
        <p:txBody>
          <a:bodyPr wrap="square" rtlCol="0">
            <a:spAutoFit/>
          </a:bodyPr>
          <a:lstStyle/>
          <a:p>
            <a:pPr algn="l"/>
            <a:r>
              <a:rPr kumimoji="1" lang="ja-JP" altLang="en-US" sz="1200" dirty="0">
                <a:solidFill>
                  <a:schemeClr val="bg1"/>
                </a:solidFill>
                <a:latin typeface="ＭＳ 明朝" panose="02020609040205080304" pitchFamily="17" charset="-128"/>
                <a:ea typeface="ＭＳ 明朝" panose="02020609040205080304" pitchFamily="17" charset="-128"/>
              </a:rPr>
              <a:t>分家住宅</a:t>
            </a:r>
          </a:p>
        </p:txBody>
      </p:sp>
      <p:sp>
        <p:nvSpPr>
          <p:cNvPr id="7" name="テキスト ボックス 6">
            <a:extLst>
              <a:ext uri="{FF2B5EF4-FFF2-40B4-BE49-F238E27FC236}">
                <a16:creationId xmlns:a16="http://schemas.microsoft.com/office/drawing/2014/main" id="{AEEA9A55-6398-87AD-E5E9-3A4C63B60849}"/>
              </a:ext>
            </a:extLst>
          </p:cNvPr>
          <p:cNvSpPr txBox="1"/>
          <p:nvPr/>
        </p:nvSpPr>
        <p:spPr>
          <a:xfrm>
            <a:off x="3700157" y="702833"/>
            <a:ext cx="7734456" cy="461665"/>
          </a:xfrm>
          <a:prstGeom prst="rect">
            <a:avLst/>
          </a:prstGeom>
          <a:noFill/>
        </p:spPr>
        <p:txBody>
          <a:bodyPr wrap="square" rtlCol="0">
            <a:spAutoFit/>
          </a:bodyPr>
          <a:lstStyle/>
          <a:p>
            <a:pPr algn="l"/>
            <a:r>
              <a:rPr kumimoji="1" lang="ja-JP" altLang="en-US" sz="1200" dirty="0">
                <a:solidFill>
                  <a:schemeClr val="bg1"/>
                </a:solidFill>
                <a:latin typeface="ＭＳ 明朝" panose="02020609040205080304" pitchFamily="17" charset="-128"/>
                <a:ea typeface="ＭＳ 明朝" panose="02020609040205080304" pitchFamily="17" charset="-128"/>
              </a:rPr>
              <a:t>現在借家で生活しているが、子供２人が成長してきたため狭くなったので、父親の土地に分家住宅を建築</a:t>
            </a:r>
            <a:endParaRPr kumimoji="1" lang="en-US" altLang="ja-JP" sz="1200" dirty="0">
              <a:solidFill>
                <a:schemeClr val="bg1"/>
              </a:solidFill>
              <a:latin typeface="ＭＳ 明朝" panose="02020609040205080304" pitchFamily="17" charset="-128"/>
              <a:ea typeface="ＭＳ 明朝" panose="02020609040205080304" pitchFamily="17" charset="-128"/>
            </a:endParaRPr>
          </a:p>
          <a:p>
            <a:pPr algn="l"/>
            <a:r>
              <a:rPr kumimoji="1" lang="ja-JP" altLang="en-US" sz="1200" dirty="0">
                <a:solidFill>
                  <a:schemeClr val="bg1"/>
                </a:solidFill>
                <a:latin typeface="ＭＳ 明朝" panose="02020609040205080304" pitchFamily="17" charset="-128"/>
                <a:ea typeface="ＭＳ 明朝" panose="02020609040205080304" pitchFamily="17" charset="-128"/>
              </a:rPr>
              <a:t>する････</a:t>
            </a:r>
          </a:p>
        </p:txBody>
      </p:sp>
      <p:sp>
        <p:nvSpPr>
          <p:cNvPr id="8" name="テキスト ボックス 7">
            <a:extLst>
              <a:ext uri="{FF2B5EF4-FFF2-40B4-BE49-F238E27FC236}">
                <a16:creationId xmlns:a16="http://schemas.microsoft.com/office/drawing/2014/main" id="{DA79D654-F52E-6AAE-02D8-09F5E958C3BE}"/>
              </a:ext>
            </a:extLst>
          </p:cNvPr>
          <p:cNvSpPr txBox="1"/>
          <p:nvPr/>
        </p:nvSpPr>
        <p:spPr>
          <a:xfrm>
            <a:off x="3793534" y="1405441"/>
            <a:ext cx="381498" cy="276999"/>
          </a:xfrm>
          <a:prstGeom prst="rect">
            <a:avLst/>
          </a:prstGeom>
          <a:noFill/>
        </p:spPr>
        <p:txBody>
          <a:bodyPr wrap="square" rtlCol="0">
            <a:spAutoFit/>
          </a:bodyPr>
          <a:lstStyle/>
          <a:p>
            <a:pPr algn="l"/>
            <a:r>
              <a:rPr kumimoji="1" lang="en-US" altLang="ja-JP" sz="1200" dirty="0">
                <a:solidFill>
                  <a:schemeClr val="bg1"/>
                </a:solidFill>
                <a:latin typeface="ＭＳ 明朝" panose="02020609040205080304" pitchFamily="17" charset="-128"/>
                <a:ea typeface="ＭＳ 明朝" panose="02020609040205080304" pitchFamily="17" charset="-128"/>
              </a:rPr>
              <a:t>12</a:t>
            </a:r>
          </a:p>
        </p:txBody>
      </p:sp>
      <p:sp>
        <p:nvSpPr>
          <p:cNvPr id="9" name="正方形/長方形 8">
            <a:extLst>
              <a:ext uri="{FF2B5EF4-FFF2-40B4-BE49-F238E27FC236}">
                <a16:creationId xmlns:a16="http://schemas.microsoft.com/office/drawing/2014/main" id="{9992E9B9-E652-5BEA-2D8E-5989ECBF8CC2}"/>
              </a:ext>
            </a:extLst>
          </p:cNvPr>
          <p:cNvSpPr/>
          <p:nvPr/>
        </p:nvSpPr>
        <p:spPr>
          <a:xfrm>
            <a:off x="2579351" y="663122"/>
            <a:ext cx="1120806" cy="5251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明朝" panose="02020609040205080304" pitchFamily="17" charset="-128"/>
                <a:ea typeface="ＭＳ 明朝" panose="02020609040205080304" pitchFamily="17" charset="-128"/>
              </a:rPr>
              <a:t>（</a:t>
            </a:r>
            <a:r>
              <a:rPr kumimoji="1" lang="ja-JP" altLang="en-US" sz="1050" dirty="0">
                <a:solidFill>
                  <a:schemeClr val="bg1"/>
                </a:solidFill>
                <a:latin typeface="ＭＳ 明朝" panose="02020609040205080304" pitchFamily="17" charset="-128"/>
                <a:ea typeface="ＭＳ 明朝" panose="02020609040205080304" pitchFamily="17" charset="-128"/>
              </a:rPr>
              <a:t>　 　　　</a:t>
            </a:r>
            <a:r>
              <a:rPr kumimoji="1" lang="ja-JP" altLang="en-US" sz="1200" dirty="0">
                <a:solidFill>
                  <a:schemeClr val="bg1"/>
                </a:solidFill>
                <a:latin typeface="ＭＳ 明朝" panose="02020609040205080304" pitchFamily="17" charset="-128"/>
                <a:ea typeface="ＭＳ 明朝" panose="02020609040205080304" pitchFamily="17" charset="-128"/>
              </a:rPr>
              <a:t>）</a:t>
            </a:r>
          </a:p>
        </p:txBody>
      </p:sp>
      <p:sp>
        <p:nvSpPr>
          <p:cNvPr id="10" name="テキスト ボックス 9">
            <a:extLst>
              <a:ext uri="{FF2B5EF4-FFF2-40B4-BE49-F238E27FC236}">
                <a16:creationId xmlns:a16="http://schemas.microsoft.com/office/drawing/2014/main" id="{DF86ED76-CA78-1F94-D2AC-C8D2C79331FA}"/>
              </a:ext>
            </a:extLst>
          </p:cNvPr>
          <p:cNvSpPr txBox="1"/>
          <p:nvPr/>
        </p:nvSpPr>
        <p:spPr>
          <a:xfrm>
            <a:off x="3039666" y="1413738"/>
            <a:ext cx="791968" cy="461665"/>
          </a:xfrm>
          <a:prstGeom prst="rect">
            <a:avLst/>
          </a:prstGeom>
          <a:noFill/>
        </p:spPr>
        <p:txBody>
          <a:bodyPr wrap="square" rtlCol="0">
            <a:spAutoFit/>
          </a:bodyPr>
          <a:lstStyle/>
          <a:p>
            <a:pPr algn="l"/>
            <a:r>
              <a:rPr kumimoji="1" lang="ja-JP" altLang="en-US" sz="1200" dirty="0">
                <a:solidFill>
                  <a:schemeClr val="bg1"/>
                </a:solidFill>
                <a:latin typeface="ＭＳ 明朝" panose="02020609040205080304" pitchFamily="17" charset="-128"/>
                <a:ea typeface="ＭＳ 明朝" panose="02020609040205080304" pitchFamily="17" charset="-128"/>
              </a:rPr>
              <a:t>令和</a:t>
            </a:r>
            <a:r>
              <a:rPr kumimoji="1" lang="en-US" altLang="ja-JP" sz="1200" dirty="0">
                <a:solidFill>
                  <a:schemeClr val="bg1"/>
                </a:solidFill>
                <a:latin typeface="ＭＳ 明朝" panose="02020609040205080304" pitchFamily="17" charset="-128"/>
                <a:ea typeface="ＭＳ 明朝" panose="02020609040205080304" pitchFamily="17" charset="-128"/>
              </a:rPr>
              <a:t>2</a:t>
            </a:r>
          </a:p>
          <a:p>
            <a:pPr algn="l"/>
            <a:endParaRPr kumimoji="1" lang="en-US" altLang="ja-JP" sz="1200" dirty="0">
              <a:solidFill>
                <a:schemeClr val="bg1"/>
              </a:solidFill>
              <a:latin typeface="ＭＳ 明朝" panose="02020609040205080304" pitchFamily="17" charset="-128"/>
              <a:ea typeface="ＭＳ 明朝" panose="02020609040205080304" pitchFamily="17" charset="-128"/>
            </a:endParaRPr>
          </a:p>
        </p:txBody>
      </p:sp>
      <p:sp>
        <p:nvSpPr>
          <p:cNvPr id="12" name="正方形/長方形 11">
            <a:extLst>
              <a:ext uri="{FF2B5EF4-FFF2-40B4-BE49-F238E27FC236}">
                <a16:creationId xmlns:a16="http://schemas.microsoft.com/office/drawing/2014/main" id="{DCA33F76-4E48-7EE1-B309-7D5BC7E2D8E8}"/>
              </a:ext>
            </a:extLst>
          </p:cNvPr>
          <p:cNvSpPr/>
          <p:nvPr/>
        </p:nvSpPr>
        <p:spPr>
          <a:xfrm>
            <a:off x="6301662" y="928735"/>
            <a:ext cx="2766138" cy="36512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明朝" panose="02020609040205080304" pitchFamily="17" charset="-128"/>
                <a:ea typeface="ＭＳ 明朝" panose="02020609040205080304" pitchFamily="17" charset="-128"/>
              </a:rPr>
              <a:t>（　　 　　　　　　　　　　　　）</a:t>
            </a:r>
          </a:p>
        </p:txBody>
      </p:sp>
      <p:sp>
        <p:nvSpPr>
          <p:cNvPr id="14" name="正方形/長方形 13">
            <a:extLst>
              <a:ext uri="{FF2B5EF4-FFF2-40B4-BE49-F238E27FC236}">
                <a16:creationId xmlns:a16="http://schemas.microsoft.com/office/drawing/2014/main" id="{7E4BC159-6B73-DBF8-9AAB-16B02D7B2566}"/>
              </a:ext>
            </a:extLst>
          </p:cNvPr>
          <p:cNvSpPr/>
          <p:nvPr/>
        </p:nvSpPr>
        <p:spPr>
          <a:xfrm>
            <a:off x="3619665" y="1471040"/>
            <a:ext cx="791968" cy="1318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明朝" panose="02020609040205080304" pitchFamily="17" charset="-128"/>
                <a:ea typeface="ＭＳ 明朝" panose="02020609040205080304" pitchFamily="17" charset="-128"/>
              </a:rPr>
              <a:t>（</a:t>
            </a:r>
            <a:r>
              <a:rPr lang="ja-JP" altLang="en-US" sz="1200" dirty="0">
                <a:solidFill>
                  <a:schemeClr val="bg1"/>
                </a:solidFill>
                <a:latin typeface="ＭＳ 明朝" panose="02020609040205080304" pitchFamily="17" charset="-128"/>
                <a:ea typeface="ＭＳ 明朝" panose="02020609040205080304" pitchFamily="17" charset="-128"/>
              </a:rPr>
              <a:t> </a:t>
            </a:r>
            <a:r>
              <a:rPr kumimoji="1" lang="ja-JP" altLang="en-US" sz="1200" dirty="0">
                <a:solidFill>
                  <a:schemeClr val="bg1"/>
                </a:solidFill>
                <a:latin typeface="ＭＳ 明朝" panose="02020609040205080304" pitchFamily="17" charset="-128"/>
                <a:ea typeface="ＭＳ 明朝" panose="02020609040205080304" pitchFamily="17" charset="-128"/>
              </a:rPr>
              <a:t>　）</a:t>
            </a:r>
          </a:p>
        </p:txBody>
      </p:sp>
      <p:sp>
        <p:nvSpPr>
          <p:cNvPr id="15" name="正方形/長方形 14">
            <a:extLst>
              <a:ext uri="{FF2B5EF4-FFF2-40B4-BE49-F238E27FC236}">
                <a16:creationId xmlns:a16="http://schemas.microsoft.com/office/drawing/2014/main" id="{9243DA3F-134A-A68E-3D6C-A3AFA0B23C00}"/>
              </a:ext>
            </a:extLst>
          </p:cNvPr>
          <p:cNvSpPr/>
          <p:nvPr/>
        </p:nvSpPr>
        <p:spPr>
          <a:xfrm>
            <a:off x="2868610" y="1325559"/>
            <a:ext cx="1120806" cy="45091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明朝" panose="02020609040205080304" pitchFamily="17" charset="-128"/>
                <a:ea typeface="ＭＳ 明朝" panose="02020609040205080304" pitchFamily="17" charset="-128"/>
              </a:rPr>
              <a:t>（　　　）</a:t>
            </a:r>
          </a:p>
        </p:txBody>
      </p:sp>
      <p:sp>
        <p:nvSpPr>
          <p:cNvPr id="16" name="正方形/長方形 15">
            <a:extLst>
              <a:ext uri="{FF2B5EF4-FFF2-40B4-BE49-F238E27FC236}">
                <a16:creationId xmlns:a16="http://schemas.microsoft.com/office/drawing/2014/main" id="{1CE22473-054E-232D-3A26-CCD3B9A2ECB9}"/>
              </a:ext>
            </a:extLst>
          </p:cNvPr>
          <p:cNvSpPr/>
          <p:nvPr/>
        </p:nvSpPr>
        <p:spPr>
          <a:xfrm>
            <a:off x="2074113" y="6211244"/>
            <a:ext cx="1347776" cy="3651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明朝" panose="02020609040205080304" pitchFamily="17" charset="-128"/>
                <a:ea typeface="ＭＳ 明朝" panose="02020609040205080304" pitchFamily="17" charset="-128"/>
              </a:rPr>
              <a:t>（　　 　　　）</a:t>
            </a:r>
          </a:p>
        </p:txBody>
      </p:sp>
      <p:sp>
        <p:nvSpPr>
          <p:cNvPr id="17" name="正方形/長方形 16">
            <a:extLst>
              <a:ext uri="{FF2B5EF4-FFF2-40B4-BE49-F238E27FC236}">
                <a16:creationId xmlns:a16="http://schemas.microsoft.com/office/drawing/2014/main" id="{1088253A-A27F-BA8C-438B-1382D4E721C7}"/>
              </a:ext>
            </a:extLst>
          </p:cNvPr>
          <p:cNvSpPr/>
          <p:nvPr/>
        </p:nvSpPr>
        <p:spPr>
          <a:xfrm>
            <a:off x="5281880" y="6208254"/>
            <a:ext cx="1683108" cy="3651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明朝" panose="02020609040205080304" pitchFamily="17" charset="-128"/>
                <a:ea typeface="ＭＳ 明朝" panose="02020609040205080304" pitchFamily="17" charset="-128"/>
              </a:rPr>
              <a:t>（　         　　）</a:t>
            </a:r>
          </a:p>
        </p:txBody>
      </p:sp>
      <p:sp>
        <p:nvSpPr>
          <p:cNvPr id="19" name="テキスト ボックス 18">
            <a:extLst>
              <a:ext uri="{FF2B5EF4-FFF2-40B4-BE49-F238E27FC236}">
                <a16:creationId xmlns:a16="http://schemas.microsoft.com/office/drawing/2014/main" id="{F5B95706-98D7-CC00-4BD3-52F16D015907}"/>
              </a:ext>
            </a:extLst>
          </p:cNvPr>
          <p:cNvSpPr txBox="1"/>
          <p:nvPr/>
        </p:nvSpPr>
        <p:spPr>
          <a:xfrm>
            <a:off x="6395313" y="960976"/>
            <a:ext cx="2493050" cy="276999"/>
          </a:xfrm>
          <a:prstGeom prst="rect">
            <a:avLst/>
          </a:prstGeom>
          <a:noFill/>
        </p:spPr>
        <p:txBody>
          <a:bodyPr wrap="square">
            <a:spAutoFit/>
          </a:bodyPr>
          <a:lstStyle/>
          <a:p>
            <a:pPr algn="l"/>
            <a:r>
              <a:rPr kumimoji="1" lang="ja-JP" altLang="en-US" sz="1200" dirty="0">
                <a:solidFill>
                  <a:schemeClr val="bg1"/>
                </a:solidFill>
                <a:latin typeface="ＭＳ 明朝" panose="02020609040205080304" pitchFamily="17" charset="-128"/>
                <a:ea typeface="ＭＳ 明朝" panose="02020609040205080304" pitchFamily="17" charset="-128"/>
              </a:rPr>
              <a:t>（注）なるべく詳細に記入する。</a:t>
            </a:r>
            <a:endParaRPr kumimoji="1" lang="en-US" altLang="ja-JP" sz="1200" dirty="0">
              <a:solidFill>
                <a:schemeClr val="bg1"/>
              </a:solidFill>
              <a:latin typeface="ＭＳ 明朝" panose="02020609040205080304" pitchFamily="17" charset="-128"/>
              <a:ea typeface="ＭＳ 明朝" panose="02020609040205080304" pitchFamily="17" charset="-128"/>
            </a:endParaRPr>
          </a:p>
        </p:txBody>
      </p:sp>
      <p:cxnSp>
        <p:nvCxnSpPr>
          <p:cNvPr id="21" name="直線コネクタ 20">
            <a:extLst>
              <a:ext uri="{FF2B5EF4-FFF2-40B4-BE49-F238E27FC236}">
                <a16:creationId xmlns:a16="http://schemas.microsoft.com/office/drawing/2014/main" id="{1097B2D1-0A09-FF41-AD5C-17D2BBEB912F}"/>
              </a:ext>
            </a:extLst>
          </p:cNvPr>
          <p:cNvCxnSpPr>
            <a:cxnSpLocks/>
            <a:endCxn id="19" idx="1"/>
          </p:cNvCxnSpPr>
          <p:nvPr/>
        </p:nvCxnSpPr>
        <p:spPr>
          <a:xfrm>
            <a:off x="5748285" y="1003177"/>
            <a:ext cx="647028" cy="96299"/>
          </a:xfrm>
          <a:prstGeom prst="line">
            <a:avLst/>
          </a:prstGeom>
        </p:spPr>
        <p:style>
          <a:lnRef idx="1">
            <a:schemeClr val="dk1"/>
          </a:lnRef>
          <a:fillRef idx="0">
            <a:schemeClr val="dk1"/>
          </a:fillRef>
          <a:effectRef idx="0">
            <a:schemeClr val="dk1"/>
          </a:effectRef>
          <a:fontRef idx="minor">
            <a:schemeClr val="tx1"/>
          </a:fontRef>
        </p:style>
      </p:cxnSp>
      <p:sp>
        <p:nvSpPr>
          <p:cNvPr id="24" name="テキスト ボックス 23">
            <a:extLst>
              <a:ext uri="{FF2B5EF4-FFF2-40B4-BE49-F238E27FC236}">
                <a16:creationId xmlns:a16="http://schemas.microsoft.com/office/drawing/2014/main" id="{71657280-44EA-E20B-6203-622CEEFD96C6}"/>
              </a:ext>
            </a:extLst>
          </p:cNvPr>
          <p:cNvSpPr txBox="1"/>
          <p:nvPr/>
        </p:nvSpPr>
        <p:spPr>
          <a:xfrm>
            <a:off x="4343863" y="1405440"/>
            <a:ext cx="304800" cy="276999"/>
          </a:xfrm>
          <a:prstGeom prst="rect">
            <a:avLst/>
          </a:prstGeom>
          <a:noFill/>
        </p:spPr>
        <p:txBody>
          <a:bodyPr wrap="square" rtlCol="0">
            <a:spAutoFit/>
          </a:bodyPr>
          <a:lstStyle/>
          <a:p>
            <a:pPr algn="l"/>
            <a:r>
              <a:rPr kumimoji="1" lang="en-US" altLang="ja-JP" sz="1200" dirty="0">
                <a:solidFill>
                  <a:schemeClr val="bg1"/>
                </a:solidFill>
                <a:latin typeface="ＭＳ 明朝" panose="02020609040205080304" pitchFamily="17" charset="-128"/>
                <a:ea typeface="ＭＳ 明朝" panose="02020609040205080304" pitchFamily="17" charset="-128"/>
              </a:rPr>
              <a:t>1</a:t>
            </a:r>
          </a:p>
        </p:txBody>
      </p:sp>
      <p:sp>
        <p:nvSpPr>
          <p:cNvPr id="25" name="テキスト ボックス 24">
            <a:extLst>
              <a:ext uri="{FF2B5EF4-FFF2-40B4-BE49-F238E27FC236}">
                <a16:creationId xmlns:a16="http://schemas.microsoft.com/office/drawing/2014/main" id="{8B819E58-4F9D-3471-87BC-CBA51AAF5F9B}"/>
              </a:ext>
            </a:extLst>
          </p:cNvPr>
          <p:cNvSpPr txBox="1"/>
          <p:nvPr/>
        </p:nvSpPr>
        <p:spPr>
          <a:xfrm>
            <a:off x="2231405" y="6252318"/>
            <a:ext cx="1033191" cy="276999"/>
          </a:xfrm>
          <a:prstGeom prst="rect">
            <a:avLst/>
          </a:prstGeom>
          <a:noFill/>
        </p:spPr>
        <p:txBody>
          <a:bodyPr wrap="square" rtlCol="0">
            <a:spAutoFit/>
          </a:bodyPr>
          <a:lstStyle/>
          <a:p>
            <a:pPr algn="l"/>
            <a:r>
              <a:rPr kumimoji="1" lang="ja-JP" altLang="en-US" sz="1200" dirty="0">
                <a:solidFill>
                  <a:schemeClr val="bg1"/>
                </a:solidFill>
                <a:latin typeface="ＭＳ 明朝" panose="02020609040205080304" pitchFamily="17" charset="-128"/>
                <a:ea typeface="ＭＳ 明朝" panose="02020609040205080304" pitchFamily="17" charset="-128"/>
              </a:rPr>
              <a:t>使用貸借権</a:t>
            </a:r>
          </a:p>
        </p:txBody>
      </p:sp>
      <p:sp>
        <p:nvSpPr>
          <p:cNvPr id="26" name="テキスト ボックス 25">
            <a:extLst>
              <a:ext uri="{FF2B5EF4-FFF2-40B4-BE49-F238E27FC236}">
                <a16:creationId xmlns:a16="http://schemas.microsoft.com/office/drawing/2014/main" id="{5FD50D6F-0CEF-E850-0521-1ACD847D0BE8}"/>
              </a:ext>
            </a:extLst>
          </p:cNvPr>
          <p:cNvSpPr txBox="1"/>
          <p:nvPr/>
        </p:nvSpPr>
        <p:spPr>
          <a:xfrm>
            <a:off x="5561800" y="6248503"/>
            <a:ext cx="1180418" cy="276999"/>
          </a:xfrm>
          <a:prstGeom prst="rect">
            <a:avLst/>
          </a:prstGeom>
          <a:noFill/>
        </p:spPr>
        <p:txBody>
          <a:bodyPr wrap="square" rtlCol="0">
            <a:spAutoFit/>
          </a:bodyPr>
          <a:lstStyle/>
          <a:p>
            <a:pPr algn="l"/>
            <a:r>
              <a:rPr lang="ja-JP" altLang="en-US" sz="1200" dirty="0">
                <a:solidFill>
                  <a:schemeClr val="bg1"/>
                </a:solidFill>
                <a:latin typeface="ＭＳ 明朝" panose="02020609040205080304" pitchFamily="17" charset="-128"/>
                <a:ea typeface="ＭＳ 明朝" panose="02020609040205080304" pitchFamily="17" charset="-128"/>
              </a:rPr>
              <a:t>令和元年６月</a:t>
            </a:r>
            <a:endParaRPr kumimoji="1" lang="ja-JP" altLang="en-US" sz="1200" dirty="0">
              <a:solidFill>
                <a:schemeClr val="bg1"/>
              </a:solidFill>
              <a:latin typeface="ＭＳ 明朝" panose="02020609040205080304" pitchFamily="17" charset="-128"/>
              <a:ea typeface="ＭＳ 明朝" panose="02020609040205080304" pitchFamily="17" charset="-128"/>
            </a:endParaRPr>
          </a:p>
        </p:txBody>
      </p:sp>
      <p:sp>
        <p:nvSpPr>
          <p:cNvPr id="27" name="テキスト ボックス 26">
            <a:extLst>
              <a:ext uri="{FF2B5EF4-FFF2-40B4-BE49-F238E27FC236}">
                <a16:creationId xmlns:a16="http://schemas.microsoft.com/office/drawing/2014/main" id="{3E66749D-371D-91BE-118C-2ED48284B8DE}"/>
              </a:ext>
            </a:extLst>
          </p:cNvPr>
          <p:cNvSpPr txBox="1"/>
          <p:nvPr/>
        </p:nvSpPr>
        <p:spPr>
          <a:xfrm>
            <a:off x="7302089" y="6246874"/>
            <a:ext cx="841484" cy="276999"/>
          </a:xfrm>
          <a:prstGeom prst="rect">
            <a:avLst/>
          </a:prstGeom>
          <a:noFill/>
        </p:spPr>
        <p:txBody>
          <a:bodyPr wrap="square" rtlCol="0">
            <a:spAutoFit/>
          </a:bodyPr>
          <a:lstStyle/>
          <a:p>
            <a:pPr algn="l"/>
            <a:r>
              <a:rPr kumimoji="1" lang="ja-JP" altLang="en-US" sz="1200" dirty="0">
                <a:solidFill>
                  <a:schemeClr val="bg1"/>
                </a:solidFill>
                <a:latin typeface="ＭＳ 明朝" panose="02020609040205080304" pitchFamily="17" charset="-128"/>
                <a:ea typeface="ＭＳ 明朝" panose="02020609040205080304" pitchFamily="17" charset="-128"/>
              </a:rPr>
              <a:t>２０年間</a:t>
            </a:r>
          </a:p>
        </p:txBody>
      </p:sp>
      <p:sp>
        <p:nvSpPr>
          <p:cNvPr id="28" name="正方形/長方形 27">
            <a:extLst>
              <a:ext uri="{FF2B5EF4-FFF2-40B4-BE49-F238E27FC236}">
                <a16:creationId xmlns:a16="http://schemas.microsoft.com/office/drawing/2014/main" id="{610B1F0B-9D3E-D219-3FA8-50109E488A4D}"/>
              </a:ext>
            </a:extLst>
          </p:cNvPr>
          <p:cNvSpPr/>
          <p:nvPr/>
        </p:nvSpPr>
        <p:spPr>
          <a:xfrm>
            <a:off x="7097270" y="6204439"/>
            <a:ext cx="1262956" cy="3651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明朝" panose="02020609040205080304" pitchFamily="17" charset="-128"/>
                <a:ea typeface="ＭＳ 明朝" panose="02020609040205080304" pitchFamily="17" charset="-128"/>
              </a:rPr>
              <a:t>（　　　　　）</a:t>
            </a:r>
          </a:p>
        </p:txBody>
      </p:sp>
      <p:sp>
        <p:nvSpPr>
          <p:cNvPr id="29" name="正方形/長方形 28">
            <a:extLst>
              <a:ext uri="{FF2B5EF4-FFF2-40B4-BE49-F238E27FC236}">
                <a16:creationId xmlns:a16="http://schemas.microsoft.com/office/drawing/2014/main" id="{E7D2118F-05B0-17E9-A2A2-2074BA166D66}"/>
              </a:ext>
            </a:extLst>
          </p:cNvPr>
          <p:cNvSpPr/>
          <p:nvPr/>
        </p:nvSpPr>
        <p:spPr>
          <a:xfrm>
            <a:off x="10094576" y="5696956"/>
            <a:ext cx="1120806" cy="3651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明朝" panose="02020609040205080304" pitchFamily="17" charset="-128"/>
                <a:ea typeface="ＭＳ 明朝" panose="02020609040205080304" pitchFamily="17" charset="-128"/>
              </a:rPr>
              <a:t>（　　　　）</a:t>
            </a:r>
          </a:p>
        </p:txBody>
      </p:sp>
      <p:sp>
        <p:nvSpPr>
          <p:cNvPr id="33" name="正方形/長方形 32">
            <a:extLst>
              <a:ext uri="{FF2B5EF4-FFF2-40B4-BE49-F238E27FC236}">
                <a16:creationId xmlns:a16="http://schemas.microsoft.com/office/drawing/2014/main" id="{EBCF9546-B767-AE16-4756-5C0E06E8C38F}"/>
              </a:ext>
            </a:extLst>
          </p:cNvPr>
          <p:cNvSpPr/>
          <p:nvPr/>
        </p:nvSpPr>
        <p:spPr>
          <a:xfrm>
            <a:off x="4112875" y="1352817"/>
            <a:ext cx="791968" cy="3651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明朝" panose="02020609040205080304" pitchFamily="17" charset="-128"/>
                <a:ea typeface="ＭＳ 明朝" panose="02020609040205080304" pitchFamily="17" charset="-128"/>
              </a:rPr>
              <a:t>（</a:t>
            </a:r>
            <a:r>
              <a:rPr lang="ja-JP" altLang="en-US" sz="1200" dirty="0">
                <a:solidFill>
                  <a:schemeClr val="bg1"/>
                </a:solidFill>
                <a:latin typeface="ＭＳ 明朝" panose="02020609040205080304" pitchFamily="17" charset="-128"/>
                <a:ea typeface="ＭＳ 明朝" panose="02020609040205080304" pitchFamily="17" charset="-128"/>
              </a:rPr>
              <a:t> </a:t>
            </a:r>
            <a:r>
              <a:rPr kumimoji="1" lang="ja-JP" altLang="en-US" sz="1200" dirty="0">
                <a:solidFill>
                  <a:schemeClr val="bg1"/>
                </a:solidFill>
                <a:latin typeface="ＭＳ 明朝" panose="02020609040205080304" pitchFamily="17" charset="-128"/>
                <a:ea typeface="ＭＳ 明朝" panose="02020609040205080304" pitchFamily="17" charset="-128"/>
              </a:rPr>
              <a:t>　）</a:t>
            </a:r>
          </a:p>
        </p:txBody>
      </p:sp>
      <p:sp>
        <p:nvSpPr>
          <p:cNvPr id="34" name="正方形/長方形 33">
            <a:extLst>
              <a:ext uri="{FF2B5EF4-FFF2-40B4-BE49-F238E27FC236}">
                <a16:creationId xmlns:a16="http://schemas.microsoft.com/office/drawing/2014/main" id="{71C60CB7-51B9-679D-62E2-0D2D1DCE8776}"/>
              </a:ext>
            </a:extLst>
          </p:cNvPr>
          <p:cNvSpPr/>
          <p:nvPr/>
        </p:nvSpPr>
        <p:spPr>
          <a:xfrm>
            <a:off x="4926683" y="1370229"/>
            <a:ext cx="791968" cy="3651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明朝" panose="02020609040205080304" pitchFamily="17" charset="-128"/>
                <a:ea typeface="ＭＳ 明朝" panose="02020609040205080304" pitchFamily="17" charset="-128"/>
              </a:rPr>
              <a:t>（</a:t>
            </a:r>
            <a:r>
              <a:rPr lang="ja-JP" altLang="en-US" sz="1200" dirty="0">
                <a:solidFill>
                  <a:schemeClr val="bg1"/>
                </a:solidFill>
                <a:latin typeface="ＭＳ 明朝" panose="02020609040205080304" pitchFamily="17" charset="-128"/>
                <a:ea typeface="ＭＳ 明朝" panose="02020609040205080304" pitchFamily="17" charset="-128"/>
              </a:rPr>
              <a:t> </a:t>
            </a:r>
            <a:r>
              <a:rPr kumimoji="1" lang="ja-JP" altLang="en-US" sz="1200" dirty="0">
                <a:solidFill>
                  <a:schemeClr val="bg1"/>
                </a:solidFill>
                <a:latin typeface="ＭＳ 明朝" panose="02020609040205080304" pitchFamily="17" charset="-128"/>
                <a:ea typeface="ＭＳ 明朝" panose="02020609040205080304" pitchFamily="17" charset="-128"/>
              </a:rPr>
              <a:t>　）</a:t>
            </a:r>
          </a:p>
        </p:txBody>
      </p:sp>
      <p:sp>
        <p:nvSpPr>
          <p:cNvPr id="35" name="テキスト ボックス 34">
            <a:extLst>
              <a:ext uri="{FF2B5EF4-FFF2-40B4-BE49-F238E27FC236}">
                <a16:creationId xmlns:a16="http://schemas.microsoft.com/office/drawing/2014/main" id="{C8C7A125-098E-7310-F23D-1316824DC1F2}"/>
              </a:ext>
            </a:extLst>
          </p:cNvPr>
          <p:cNvSpPr txBox="1"/>
          <p:nvPr/>
        </p:nvSpPr>
        <p:spPr>
          <a:xfrm>
            <a:off x="3648672" y="2334583"/>
            <a:ext cx="595426" cy="230832"/>
          </a:xfrm>
          <a:prstGeom prst="rect">
            <a:avLst/>
          </a:prstGeom>
          <a:noFill/>
        </p:spPr>
        <p:txBody>
          <a:bodyPr wrap="square" rtlCol="0">
            <a:spAutoFit/>
          </a:bodyPr>
          <a:lstStyle/>
          <a:p>
            <a:pPr algn="l"/>
            <a:r>
              <a:rPr lang="ja-JP" altLang="en-US" sz="900" dirty="0">
                <a:solidFill>
                  <a:schemeClr val="bg1"/>
                </a:solidFill>
                <a:latin typeface="ＭＳ 明朝" panose="02020609040205080304" pitchFamily="17" charset="-128"/>
                <a:ea typeface="ＭＳ 明朝" panose="02020609040205080304" pitchFamily="17" charset="-128"/>
              </a:rPr>
              <a:t>令和元</a:t>
            </a:r>
            <a:endParaRPr kumimoji="1" lang="ja-JP" altLang="en-US" sz="900" dirty="0">
              <a:solidFill>
                <a:schemeClr val="bg1"/>
              </a:solidFill>
              <a:latin typeface="ＭＳ 明朝" panose="02020609040205080304" pitchFamily="17" charset="-128"/>
              <a:ea typeface="ＭＳ 明朝" panose="02020609040205080304" pitchFamily="17" charset="-128"/>
            </a:endParaRPr>
          </a:p>
        </p:txBody>
      </p:sp>
      <p:sp>
        <p:nvSpPr>
          <p:cNvPr id="36" name="テキスト ボックス 35">
            <a:extLst>
              <a:ext uri="{FF2B5EF4-FFF2-40B4-BE49-F238E27FC236}">
                <a16:creationId xmlns:a16="http://schemas.microsoft.com/office/drawing/2014/main" id="{6A3C0B29-4410-E779-7574-6D3645CE9645}"/>
              </a:ext>
            </a:extLst>
          </p:cNvPr>
          <p:cNvSpPr txBox="1"/>
          <p:nvPr/>
        </p:nvSpPr>
        <p:spPr>
          <a:xfrm>
            <a:off x="4707881" y="2329284"/>
            <a:ext cx="595426" cy="230832"/>
          </a:xfrm>
          <a:prstGeom prst="rect">
            <a:avLst/>
          </a:prstGeom>
          <a:noFill/>
        </p:spPr>
        <p:txBody>
          <a:bodyPr wrap="square" rtlCol="0">
            <a:spAutoFit/>
          </a:bodyPr>
          <a:lstStyle/>
          <a:p>
            <a:pPr algn="l"/>
            <a:r>
              <a:rPr lang="ja-JP" altLang="en-US" sz="900" dirty="0">
                <a:solidFill>
                  <a:schemeClr val="bg1"/>
                </a:solidFill>
                <a:latin typeface="ＭＳ 明朝" panose="02020609040205080304" pitchFamily="17" charset="-128"/>
                <a:ea typeface="ＭＳ 明朝" panose="02020609040205080304" pitchFamily="17" charset="-128"/>
              </a:rPr>
              <a:t>令和元</a:t>
            </a:r>
            <a:endParaRPr kumimoji="1" lang="ja-JP" altLang="en-US" sz="900" dirty="0">
              <a:solidFill>
                <a:schemeClr val="bg1"/>
              </a:solidFill>
              <a:latin typeface="ＭＳ 明朝" panose="02020609040205080304" pitchFamily="17" charset="-128"/>
              <a:ea typeface="ＭＳ 明朝" panose="02020609040205080304" pitchFamily="17" charset="-128"/>
            </a:endParaRPr>
          </a:p>
        </p:txBody>
      </p:sp>
      <p:sp>
        <p:nvSpPr>
          <p:cNvPr id="37" name="テキスト ボックス 36">
            <a:extLst>
              <a:ext uri="{FF2B5EF4-FFF2-40B4-BE49-F238E27FC236}">
                <a16:creationId xmlns:a16="http://schemas.microsoft.com/office/drawing/2014/main" id="{84D3413B-2BE3-70AB-C5E7-9BA03CDDFEE5}"/>
              </a:ext>
            </a:extLst>
          </p:cNvPr>
          <p:cNvSpPr txBox="1"/>
          <p:nvPr/>
        </p:nvSpPr>
        <p:spPr>
          <a:xfrm>
            <a:off x="4133651" y="2324039"/>
            <a:ext cx="267999" cy="230832"/>
          </a:xfrm>
          <a:prstGeom prst="rect">
            <a:avLst/>
          </a:prstGeom>
          <a:noFill/>
        </p:spPr>
        <p:txBody>
          <a:bodyPr wrap="square" rtlCol="0">
            <a:spAutoFit/>
          </a:bodyPr>
          <a:lstStyle/>
          <a:p>
            <a:pPr algn="l"/>
            <a:r>
              <a:rPr kumimoji="1" lang="ja-JP" altLang="en-US" sz="900" dirty="0">
                <a:solidFill>
                  <a:schemeClr val="bg1"/>
                </a:solidFill>
                <a:latin typeface="ＭＳ 明朝" panose="02020609040205080304" pitchFamily="17" charset="-128"/>
                <a:ea typeface="ＭＳ 明朝" panose="02020609040205080304" pitchFamily="17" charset="-128"/>
              </a:rPr>
              <a:t>６</a:t>
            </a:r>
          </a:p>
        </p:txBody>
      </p:sp>
      <p:sp>
        <p:nvSpPr>
          <p:cNvPr id="38" name="テキスト ボックス 37">
            <a:extLst>
              <a:ext uri="{FF2B5EF4-FFF2-40B4-BE49-F238E27FC236}">
                <a16:creationId xmlns:a16="http://schemas.microsoft.com/office/drawing/2014/main" id="{5E18954E-31A7-E45A-61E6-BCEDEADDF8D8}"/>
              </a:ext>
            </a:extLst>
          </p:cNvPr>
          <p:cNvSpPr txBox="1"/>
          <p:nvPr/>
        </p:nvSpPr>
        <p:spPr>
          <a:xfrm>
            <a:off x="4476232" y="2326374"/>
            <a:ext cx="305125" cy="230832"/>
          </a:xfrm>
          <a:prstGeom prst="rect">
            <a:avLst/>
          </a:prstGeom>
          <a:noFill/>
        </p:spPr>
        <p:txBody>
          <a:bodyPr wrap="square" rtlCol="0">
            <a:spAutoFit/>
          </a:bodyPr>
          <a:lstStyle/>
          <a:p>
            <a:pPr algn="l"/>
            <a:r>
              <a:rPr kumimoji="1" lang="en-US" altLang="ja-JP" sz="900" dirty="0">
                <a:solidFill>
                  <a:schemeClr val="bg1"/>
                </a:solidFill>
                <a:latin typeface="ＭＳ 明朝" panose="02020609040205080304" pitchFamily="17" charset="-128"/>
                <a:ea typeface="ＭＳ 明朝" panose="02020609040205080304" pitchFamily="17" charset="-128"/>
              </a:rPr>
              <a:t>11</a:t>
            </a:r>
          </a:p>
        </p:txBody>
      </p:sp>
      <p:sp>
        <p:nvSpPr>
          <p:cNvPr id="39" name="テキスト ボックス 38">
            <a:extLst>
              <a:ext uri="{FF2B5EF4-FFF2-40B4-BE49-F238E27FC236}">
                <a16:creationId xmlns:a16="http://schemas.microsoft.com/office/drawing/2014/main" id="{7A938A06-75B0-C512-D794-CB88D9B222BA}"/>
              </a:ext>
            </a:extLst>
          </p:cNvPr>
          <p:cNvSpPr txBox="1"/>
          <p:nvPr/>
        </p:nvSpPr>
        <p:spPr>
          <a:xfrm>
            <a:off x="5199958" y="2325873"/>
            <a:ext cx="332536" cy="230832"/>
          </a:xfrm>
          <a:prstGeom prst="rect">
            <a:avLst/>
          </a:prstGeom>
          <a:noFill/>
        </p:spPr>
        <p:txBody>
          <a:bodyPr wrap="square" rtlCol="0">
            <a:spAutoFit/>
          </a:bodyPr>
          <a:lstStyle/>
          <a:p>
            <a:pPr algn="l"/>
            <a:r>
              <a:rPr kumimoji="1" lang="en-US" altLang="ja-JP" sz="900" dirty="0">
                <a:solidFill>
                  <a:schemeClr val="bg1"/>
                </a:solidFill>
                <a:latin typeface="ＭＳ 明朝" panose="02020609040205080304" pitchFamily="17" charset="-128"/>
                <a:ea typeface="ＭＳ 明朝" panose="02020609040205080304" pitchFamily="17" charset="-128"/>
              </a:rPr>
              <a:t>11</a:t>
            </a:r>
          </a:p>
        </p:txBody>
      </p:sp>
      <p:sp>
        <p:nvSpPr>
          <p:cNvPr id="40" name="テキスト ボックス 39">
            <a:extLst>
              <a:ext uri="{FF2B5EF4-FFF2-40B4-BE49-F238E27FC236}">
                <a16:creationId xmlns:a16="http://schemas.microsoft.com/office/drawing/2014/main" id="{66958546-B936-726A-27FC-946121B0F38D}"/>
              </a:ext>
            </a:extLst>
          </p:cNvPr>
          <p:cNvSpPr txBox="1"/>
          <p:nvPr/>
        </p:nvSpPr>
        <p:spPr>
          <a:xfrm>
            <a:off x="5522576" y="2325981"/>
            <a:ext cx="377098" cy="230832"/>
          </a:xfrm>
          <a:prstGeom prst="rect">
            <a:avLst/>
          </a:prstGeom>
          <a:noFill/>
        </p:spPr>
        <p:txBody>
          <a:bodyPr wrap="square" rtlCol="0">
            <a:spAutoFit/>
          </a:bodyPr>
          <a:lstStyle/>
          <a:p>
            <a:pPr algn="l"/>
            <a:r>
              <a:rPr kumimoji="1" lang="en-US" altLang="ja-JP" sz="900" dirty="0">
                <a:solidFill>
                  <a:schemeClr val="bg1"/>
                </a:solidFill>
                <a:latin typeface="ＭＳ 明朝" panose="02020609040205080304" pitchFamily="17" charset="-128"/>
                <a:ea typeface="ＭＳ 明朝" panose="02020609040205080304" pitchFamily="17" charset="-128"/>
              </a:rPr>
              <a:t>30</a:t>
            </a:r>
          </a:p>
        </p:txBody>
      </p:sp>
      <p:sp>
        <p:nvSpPr>
          <p:cNvPr id="41" name="テキスト ボックス 40">
            <a:extLst>
              <a:ext uri="{FF2B5EF4-FFF2-40B4-BE49-F238E27FC236}">
                <a16:creationId xmlns:a16="http://schemas.microsoft.com/office/drawing/2014/main" id="{C4EAC966-8F45-6232-77ED-E0C09BDBFC29}"/>
              </a:ext>
            </a:extLst>
          </p:cNvPr>
          <p:cNvSpPr txBox="1"/>
          <p:nvPr/>
        </p:nvSpPr>
        <p:spPr>
          <a:xfrm>
            <a:off x="3469291" y="3466802"/>
            <a:ext cx="537060" cy="430887"/>
          </a:xfrm>
          <a:prstGeom prst="rect">
            <a:avLst/>
          </a:prstGeom>
          <a:noFill/>
        </p:spPr>
        <p:txBody>
          <a:bodyPr wrap="square" rtlCol="0">
            <a:spAutoFit/>
          </a:bodyPr>
          <a:lstStyle/>
          <a:p>
            <a:pPr algn="l"/>
            <a:r>
              <a:rPr lang="ja-JP" altLang="en-US" sz="1100" dirty="0">
                <a:solidFill>
                  <a:schemeClr val="bg1"/>
                </a:solidFill>
                <a:latin typeface="ＭＳ 明朝" panose="02020609040205080304" pitchFamily="17" charset="-128"/>
                <a:ea typeface="ＭＳ 明朝" panose="02020609040205080304" pitchFamily="17" charset="-128"/>
              </a:rPr>
              <a:t>住宅倉庫</a:t>
            </a:r>
            <a:endParaRPr kumimoji="1" lang="ja-JP" altLang="en-US" sz="1100" dirty="0">
              <a:solidFill>
                <a:schemeClr val="bg1"/>
              </a:solidFill>
              <a:latin typeface="ＭＳ 明朝" panose="02020609040205080304" pitchFamily="17" charset="-128"/>
              <a:ea typeface="ＭＳ 明朝" panose="02020609040205080304" pitchFamily="17" charset="-128"/>
            </a:endParaRPr>
          </a:p>
        </p:txBody>
      </p:sp>
      <p:sp>
        <p:nvSpPr>
          <p:cNvPr id="42" name="テキスト ボックス 41">
            <a:extLst>
              <a:ext uri="{FF2B5EF4-FFF2-40B4-BE49-F238E27FC236}">
                <a16:creationId xmlns:a16="http://schemas.microsoft.com/office/drawing/2014/main" id="{6635DF85-2637-2B9C-90D6-D7C0076CD007}"/>
              </a:ext>
            </a:extLst>
          </p:cNvPr>
          <p:cNvSpPr txBox="1"/>
          <p:nvPr/>
        </p:nvSpPr>
        <p:spPr>
          <a:xfrm>
            <a:off x="4001482" y="3496933"/>
            <a:ext cx="347099" cy="430887"/>
          </a:xfrm>
          <a:prstGeom prst="rect">
            <a:avLst/>
          </a:prstGeom>
          <a:noFill/>
        </p:spPr>
        <p:txBody>
          <a:bodyPr wrap="square" rtlCol="0">
            <a:spAutoFit/>
          </a:bodyPr>
          <a:lstStyle/>
          <a:p>
            <a:pPr algn="l"/>
            <a:r>
              <a:rPr lang="ja-JP" altLang="en-US" sz="1100" dirty="0">
                <a:solidFill>
                  <a:schemeClr val="bg1"/>
                </a:solidFill>
                <a:latin typeface="ＭＳ 明朝" panose="02020609040205080304" pitchFamily="17" charset="-128"/>
                <a:ea typeface="ＭＳ 明朝" panose="02020609040205080304" pitchFamily="17" charset="-128"/>
              </a:rPr>
              <a:t>１　１</a:t>
            </a:r>
            <a:endParaRPr kumimoji="1" lang="ja-JP" altLang="en-US" sz="1100" dirty="0">
              <a:solidFill>
                <a:schemeClr val="bg1"/>
              </a:solidFill>
              <a:latin typeface="ＭＳ 明朝" panose="02020609040205080304" pitchFamily="17" charset="-128"/>
              <a:ea typeface="ＭＳ 明朝" panose="02020609040205080304" pitchFamily="17" charset="-128"/>
            </a:endParaRPr>
          </a:p>
        </p:txBody>
      </p:sp>
      <p:sp>
        <p:nvSpPr>
          <p:cNvPr id="43" name="テキスト ボックス 42">
            <a:extLst>
              <a:ext uri="{FF2B5EF4-FFF2-40B4-BE49-F238E27FC236}">
                <a16:creationId xmlns:a16="http://schemas.microsoft.com/office/drawing/2014/main" id="{54AFD476-77A4-F88E-0756-3B2E73E68058}"/>
              </a:ext>
            </a:extLst>
          </p:cNvPr>
          <p:cNvSpPr txBox="1"/>
          <p:nvPr/>
        </p:nvSpPr>
        <p:spPr>
          <a:xfrm>
            <a:off x="4451554" y="3466802"/>
            <a:ext cx="662603" cy="430887"/>
          </a:xfrm>
          <a:prstGeom prst="rect">
            <a:avLst/>
          </a:prstGeom>
          <a:noFill/>
        </p:spPr>
        <p:txBody>
          <a:bodyPr wrap="square" rtlCol="0">
            <a:spAutoFit/>
          </a:bodyPr>
          <a:lstStyle/>
          <a:p>
            <a:pPr algn="l"/>
            <a:r>
              <a:rPr lang="en-US" altLang="ja-JP" sz="1100" dirty="0">
                <a:solidFill>
                  <a:schemeClr val="bg1"/>
                </a:solidFill>
                <a:latin typeface="ＭＳ 明朝" panose="02020609040205080304" pitchFamily="17" charset="-128"/>
                <a:ea typeface="ＭＳ 明朝" panose="02020609040205080304" pitchFamily="17" charset="-128"/>
              </a:rPr>
              <a:t>104.85</a:t>
            </a:r>
          </a:p>
          <a:p>
            <a:pPr algn="l"/>
            <a:r>
              <a:rPr lang="ja-JP" altLang="en-US" sz="1100" dirty="0">
                <a:solidFill>
                  <a:schemeClr val="bg1"/>
                </a:solidFill>
                <a:latin typeface="ＭＳ 明朝" panose="02020609040205080304" pitchFamily="17" charset="-128"/>
                <a:ea typeface="ＭＳ 明朝" panose="02020609040205080304" pitchFamily="17" charset="-128"/>
              </a:rPr>
              <a:t> </a:t>
            </a:r>
            <a:r>
              <a:rPr lang="en-US" altLang="ja-JP" sz="1100" dirty="0">
                <a:solidFill>
                  <a:schemeClr val="bg1"/>
                </a:solidFill>
                <a:latin typeface="ＭＳ 明朝" panose="02020609040205080304" pitchFamily="17" charset="-128"/>
                <a:ea typeface="ＭＳ 明朝" panose="02020609040205080304" pitchFamily="17" charset="-128"/>
              </a:rPr>
              <a:t>15.15</a:t>
            </a:r>
          </a:p>
        </p:txBody>
      </p:sp>
      <p:sp>
        <p:nvSpPr>
          <p:cNvPr id="44" name="テキスト ボックス 43">
            <a:extLst>
              <a:ext uri="{FF2B5EF4-FFF2-40B4-BE49-F238E27FC236}">
                <a16:creationId xmlns:a16="http://schemas.microsoft.com/office/drawing/2014/main" id="{46DEBF52-EC7F-9ADD-D71E-C70F0083A27D}"/>
              </a:ext>
            </a:extLst>
          </p:cNvPr>
          <p:cNvSpPr txBox="1"/>
          <p:nvPr/>
        </p:nvSpPr>
        <p:spPr>
          <a:xfrm>
            <a:off x="5389233" y="3052482"/>
            <a:ext cx="510441" cy="261610"/>
          </a:xfrm>
          <a:prstGeom prst="rect">
            <a:avLst/>
          </a:prstGeom>
          <a:noFill/>
        </p:spPr>
        <p:txBody>
          <a:bodyPr wrap="square" rtlCol="0">
            <a:spAutoFit/>
          </a:bodyPr>
          <a:lstStyle/>
          <a:p>
            <a:pPr algn="l"/>
            <a:r>
              <a:rPr lang="en-US" altLang="ja-JP" sz="1100" dirty="0">
                <a:solidFill>
                  <a:schemeClr val="bg1"/>
                </a:solidFill>
                <a:latin typeface="ＭＳ 明朝" panose="02020609040205080304" pitchFamily="17" charset="-128"/>
                <a:ea typeface="ＭＳ 明朝" panose="02020609040205080304" pitchFamily="17" charset="-128"/>
              </a:rPr>
              <a:t>450</a:t>
            </a:r>
          </a:p>
        </p:txBody>
      </p:sp>
      <p:sp>
        <p:nvSpPr>
          <p:cNvPr id="45" name="テキスト ボックス 44">
            <a:extLst>
              <a:ext uri="{FF2B5EF4-FFF2-40B4-BE49-F238E27FC236}">
                <a16:creationId xmlns:a16="http://schemas.microsoft.com/office/drawing/2014/main" id="{A80FD45C-D1EA-2118-911E-5EAAF8D0F1B0}"/>
              </a:ext>
            </a:extLst>
          </p:cNvPr>
          <p:cNvSpPr txBox="1"/>
          <p:nvPr/>
        </p:nvSpPr>
        <p:spPr>
          <a:xfrm>
            <a:off x="4870155" y="3299922"/>
            <a:ext cx="347099" cy="261610"/>
          </a:xfrm>
          <a:prstGeom prst="rect">
            <a:avLst/>
          </a:prstGeom>
          <a:noFill/>
        </p:spPr>
        <p:txBody>
          <a:bodyPr wrap="square" rtlCol="0">
            <a:spAutoFit/>
          </a:bodyPr>
          <a:lstStyle/>
          <a:p>
            <a:pPr algn="l"/>
            <a:r>
              <a:rPr lang="ja-JP" altLang="en-US" sz="1100" dirty="0">
                <a:solidFill>
                  <a:schemeClr val="bg1"/>
                </a:solidFill>
                <a:latin typeface="ＭＳ 明朝" panose="02020609040205080304" pitchFamily="17" charset="-128"/>
                <a:ea typeface="ＭＳ 明朝" panose="02020609040205080304" pitchFamily="17" charset="-128"/>
              </a:rPr>
              <a:t>㎡</a:t>
            </a:r>
            <a:endParaRPr kumimoji="1" lang="ja-JP" altLang="en-US" sz="1100" dirty="0">
              <a:solidFill>
                <a:schemeClr val="bg1"/>
              </a:solidFill>
              <a:latin typeface="ＭＳ 明朝" panose="02020609040205080304" pitchFamily="17" charset="-128"/>
              <a:ea typeface="ＭＳ 明朝" panose="02020609040205080304" pitchFamily="17" charset="-128"/>
            </a:endParaRPr>
          </a:p>
        </p:txBody>
      </p:sp>
      <p:sp>
        <p:nvSpPr>
          <p:cNvPr id="46" name="テキスト ボックス 45">
            <a:extLst>
              <a:ext uri="{FF2B5EF4-FFF2-40B4-BE49-F238E27FC236}">
                <a16:creationId xmlns:a16="http://schemas.microsoft.com/office/drawing/2014/main" id="{49EDBA00-5C6B-1648-3545-7B8E3223B227}"/>
              </a:ext>
            </a:extLst>
          </p:cNvPr>
          <p:cNvSpPr txBox="1"/>
          <p:nvPr/>
        </p:nvSpPr>
        <p:spPr>
          <a:xfrm>
            <a:off x="5389233" y="3477071"/>
            <a:ext cx="446142" cy="430887"/>
          </a:xfrm>
          <a:prstGeom prst="rect">
            <a:avLst/>
          </a:prstGeom>
          <a:noFill/>
        </p:spPr>
        <p:txBody>
          <a:bodyPr wrap="square" rtlCol="0">
            <a:spAutoFit/>
          </a:bodyPr>
          <a:lstStyle/>
          <a:p>
            <a:pPr algn="l"/>
            <a:r>
              <a:rPr lang="en-US" altLang="ja-JP" sz="1100" dirty="0">
                <a:solidFill>
                  <a:schemeClr val="bg1"/>
                </a:solidFill>
                <a:latin typeface="ＭＳ 明朝" panose="02020609040205080304" pitchFamily="17" charset="-128"/>
                <a:ea typeface="ＭＳ 明朝" panose="02020609040205080304" pitchFamily="17" charset="-128"/>
              </a:rPr>
              <a:t>350</a:t>
            </a:r>
          </a:p>
          <a:p>
            <a:pPr algn="l"/>
            <a:r>
              <a:rPr lang="en-US" altLang="ja-JP" sz="1100" dirty="0">
                <a:solidFill>
                  <a:schemeClr val="bg1"/>
                </a:solidFill>
                <a:latin typeface="ＭＳ 明朝" panose="02020609040205080304" pitchFamily="17" charset="-128"/>
                <a:ea typeface="ＭＳ 明朝" panose="02020609040205080304" pitchFamily="17" charset="-128"/>
              </a:rPr>
              <a:t> 75</a:t>
            </a:r>
          </a:p>
        </p:txBody>
      </p:sp>
      <p:sp>
        <p:nvSpPr>
          <p:cNvPr id="47" name="テキスト ボックス 46">
            <a:extLst>
              <a:ext uri="{FF2B5EF4-FFF2-40B4-BE49-F238E27FC236}">
                <a16:creationId xmlns:a16="http://schemas.microsoft.com/office/drawing/2014/main" id="{15C4F90B-64A2-2EAC-73B5-A254CB7B1F9C}"/>
              </a:ext>
            </a:extLst>
          </p:cNvPr>
          <p:cNvSpPr txBox="1"/>
          <p:nvPr/>
        </p:nvSpPr>
        <p:spPr>
          <a:xfrm>
            <a:off x="4030812" y="5457558"/>
            <a:ext cx="347099" cy="261610"/>
          </a:xfrm>
          <a:prstGeom prst="rect">
            <a:avLst/>
          </a:prstGeom>
          <a:noFill/>
        </p:spPr>
        <p:txBody>
          <a:bodyPr wrap="square" rtlCol="0">
            <a:spAutoFit/>
          </a:bodyPr>
          <a:lstStyle/>
          <a:p>
            <a:pPr algn="l"/>
            <a:r>
              <a:rPr lang="en-US" altLang="ja-JP" sz="1100" dirty="0">
                <a:solidFill>
                  <a:schemeClr val="bg1"/>
                </a:solidFill>
                <a:latin typeface="ＭＳ 明朝" panose="02020609040205080304" pitchFamily="17" charset="-128"/>
                <a:ea typeface="ＭＳ 明朝" panose="02020609040205080304" pitchFamily="17" charset="-128"/>
              </a:rPr>
              <a:t>2</a:t>
            </a:r>
          </a:p>
        </p:txBody>
      </p:sp>
      <p:sp>
        <p:nvSpPr>
          <p:cNvPr id="48" name="テキスト ボックス 47">
            <a:extLst>
              <a:ext uri="{FF2B5EF4-FFF2-40B4-BE49-F238E27FC236}">
                <a16:creationId xmlns:a16="http://schemas.microsoft.com/office/drawing/2014/main" id="{BC5E8661-541F-9C80-A67D-A46C62131B4C}"/>
              </a:ext>
            </a:extLst>
          </p:cNvPr>
          <p:cNvSpPr txBox="1"/>
          <p:nvPr/>
        </p:nvSpPr>
        <p:spPr>
          <a:xfrm>
            <a:off x="4496263" y="5464796"/>
            <a:ext cx="662603" cy="261610"/>
          </a:xfrm>
          <a:prstGeom prst="rect">
            <a:avLst/>
          </a:prstGeom>
          <a:noFill/>
        </p:spPr>
        <p:txBody>
          <a:bodyPr wrap="square" rtlCol="0">
            <a:spAutoFit/>
          </a:bodyPr>
          <a:lstStyle/>
          <a:p>
            <a:pPr algn="l"/>
            <a:r>
              <a:rPr lang="en-US" altLang="ja-JP" sz="1100" dirty="0">
                <a:solidFill>
                  <a:schemeClr val="bg1"/>
                </a:solidFill>
                <a:latin typeface="ＭＳ 明朝" panose="02020609040205080304" pitchFamily="17" charset="-128"/>
                <a:ea typeface="ＭＳ 明朝" panose="02020609040205080304" pitchFamily="17" charset="-128"/>
              </a:rPr>
              <a:t>120.00</a:t>
            </a:r>
          </a:p>
        </p:txBody>
      </p:sp>
      <p:sp>
        <p:nvSpPr>
          <p:cNvPr id="49" name="テキスト ボックス 48">
            <a:extLst>
              <a:ext uri="{FF2B5EF4-FFF2-40B4-BE49-F238E27FC236}">
                <a16:creationId xmlns:a16="http://schemas.microsoft.com/office/drawing/2014/main" id="{B0320048-5C6D-073D-3FFD-3901B8C29090}"/>
              </a:ext>
            </a:extLst>
          </p:cNvPr>
          <p:cNvSpPr txBox="1"/>
          <p:nvPr/>
        </p:nvSpPr>
        <p:spPr>
          <a:xfrm>
            <a:off x="5396827" y="5476258"/>
            <a:ext cx="510441" cy="261610"/>
          </a:xfrm>
          <a:prstGeom prst="rect">
            <a:avLst/>
          </a:prstGeom>
          <a:noFill/>
        </p:spPr>
        <p:txBody>
          <a:bodyPr wrap="square" rtlCol="0">
            <a:spAutoFit/>
          </a:bodyPr>
          <a:lstStyle/>
          <a:p>
            <a:pPr algn="l"/>
            <a:r>
              <a:rPr lang="en-US" altLang="ja-JP" sz="1100" dirty="0">
                <a:solidFill>
                  <a:schemeClr val="bg1"/>
                </a:solidFill>
                <a:latin typeface="ＭＳ 明朝" panose="02020609040205080304" pitchFamily="17" charset="-128"/>
                <a:ea typeface="ＭＳ 明朝" panose="02020609040205080304" pitchFamily="17" charset="-128"/>
              </a:rPr>
              <a:t>450</a:t>
            </a:r>
          </a:p>
        </p:txBody>
      </p:sp>
      <p:sp>
        <p:nvSpPr>
          <p:cNvPr id="50" name="テキスト ボックス 49">
            <a:extLst>
              <a:ext uri="{FF2B5EF4-FFF2-40B4-BE49-F238E27FC236}">
                <a16:creationId xmlns:a16="http://schemas.microsoft.com/office/drawing/2014/main" id="{BF326D54-9F40-37DF-2200-77E9C97F1BF6}"/>
              </a:ext>
            </a:extLst>
          </p:cNvPr>
          <p:cNvSpPr txBox="1"/>
          <p:nvPr/>
        </p:nvSpPr>
        <p:spPr>
          <a:xfrm>
            <a:off x="5389233" y="4034354"/>
            <a:ext cx="510441" cy="261610"/>
          </a:xfrm>
          <a:prstGeom prst="rect">
            <a:avLst/>
          </a:prstGeom>
          <a:noFill/>
        </p:spPr>
        <p:txBody>
          <a:bodyPr wrap="square" rtlCol="0">
            <a:spAutoFit/>
          </a:bodyPr>
          <a:lstStyle/>
          <a:p>
            <a:pPr algn="l"/>
            <a:r>
              <a:rPr lang="en-US" altLang="ja-JP" sz="1100" dirty="0">
                <a:solidFill>
                  <a:schemeClr val="bg1"/>
                </a:solidFill>
                <a:latin typeface="ＭＳ 明朝" panose="02020609040205080304" pitchFamily="17" charset="-128"/>
                <a:ea typeface="ＭＳ 明朝" panose="02020609040205080304" pitchFamily="17" charset="-128"/>
              </a:rPr>
              <a:t>450</a:t>
            </a:r>
          </a:p>
        </p:txBody>
      </p:sp>
      <p:sp>
        <p:nvSpPr>
          <p:cNvPr id="51" name="テキスト ボックス 50">
            <a:extLst>
              <a:ext uri="{FF2B5EF4-FFF2-40B4-BE49-F238E27FC236}">
                <a16:creationId xmlns:a16="http://schemas.microsoft.com/office/drawing/2014/main" id="{DF2E73A7-16F6-9C79-0AEB-275A8C7C9557}"/>
              </a:ext>
            </a:extLst>
          </p:cNvPr>
          <p:cNvSpPr txBox="1"/>
          <p:nvPr/>
        </p:nvSpPr>
        <p:spPr>
          <a:xfrm>
            <a:off x="4479744" y="4028139"/>
            <a:ext cx="662603" cy="261610"/>
          </a:xfrm>
          <a:prstGeom prst="rect">
            <a:avLst/>
          </a:prstGeom>
          <a:noFill/>
        </p:spPr>
        <p:txBody>
          <a:bodyPr wrap="square" rtlCol="0">
            <a:spAutoFit/>
          </a:bodyPr>
          <a:lstStyle/>
          <a:p>
            <a:pPr algn="l"/>
            <a:r>
              <a:rPr lang="en-US" altLang="ja-JP" sz="1100" dirty="0">
                <a:solidFill>
                  <a:schemeClr val="bg1"/>
                </a:solidFill>
                <a:latin typeface="ＭＳ 明朝" panose="02020609040205080304" pitchFamily="17" charset="-128"/>
                <a:ea typeface="ＭＳ 明朝" panose="02020609040205080304" pitchFamily="17" charset="-128"/>
              </a:rPr>
              <a:t>120.00</a:t>
            </a:r>
          </a:p>
        </p:txBody>
      </p:sp>
      <p:sp>
        <p:nvSpPr>
          <p:cNvPr id="52" name="テキスト ボックス 51">
            <a:extLst>
              <a:ext uri="{FF2B5EF4-FFF2-40B4-BE49-F238E27FC236}">
                <a16:creationId xmlns:a16="http://schemas.microsoft.com/office/drawing/2014/main" id="{F18FA0C4-DDA5-6B84-0413-001FC4F8712D}"/>
              </a:ext>
            </a:extLst>
          </p:cNvPr>
          <p:cNvSpPr txBox="1"/>
          <p:nvPr/>
        </p:nvSpPr>
        <p:spPr>
          <a:xfrm>
            <a:off x="4031262" y="4028833"/>
            <a:ext cx="347099" cy="261610"/>
          </a:xfrm>
          <a:prstGeom prst="rect">
            <a:avLst/>
          </a:prstGeom>
          <a:noFill/>
        </p:spPr>
        <p:txBody>
          <a:bodyPr wrap="square" rtlCol="0">
            <a:spAutoFit/>
          </a:bodyPr>
          <a:lstStyle/>
          <a:p>
            <a:pPr algn="l"/>
            <a:r>
              <a:rPr lang="en-US" altLang="ja-JP" sz="1100" dirty="0">
                <a:solidFill>
                  <a:schemeClr val="bg1"/>
                </a:solidFill>
                <a:latin typeface="ＭＳ 明朝" panose="02020609040205080304" pitchFamily="17" charset="-128"/>
                <a:ea typeface="ＭＳ 明朝" panose="02020609040205080304" pitchFamily="17" charset="-128"/>
              </a:rPr>
              <a:t>2</a:t>
            </a:r>
          </a:p>
        </p:txBody>
      </p:sp>
      <p:sp>
        <p:nvSpPr>
          <p:cNvPr id="55" name="正方形/長方形 54">
            <a:extLst>
              <a:ext uri="{FF2B5EF4-FFF2-40B4-BE49-F238E27FC236}">
                <a16:creationId xmlns:a16="http://schemas.microsoft.com/office/drawing/2014/main" id="{20195A89-EC51-F0F3-E617-EE607BDB2C9F}"/>
              </a:ext>
            </a:extLst>
          </p:cNvPr>
          <p:cNvSpPr/>
          <p:nvPr/>
        </p:nvSpPr>
        <p:spPr>
          <a:xfrm>
            <a:off x="6328019" y="1511000"/>
            <a:ext cx="2871912" cy="36512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明朝" panose="02020609040205080304" pitchFamily="17" charset="-128"/>
                <a:ea typeface="ＭＳ 明朝" panose="02020609040205080304" pitchFamily="17" charset="-128"/>
              </a:rPr>
              <a:t>（　　 　　　　　　　　 　　　　）</a:t>
            </a:r>
          </a:p>
        </p:txBody>
      </p:sp>
      <p:sp>
        <p:nvSpPr>
          <p:cNvPr id="54" name="テキスト ボックス 53">
            <a:extLst>
              <a:ext uri="{FF2B5EF4-FFF2-40B4-BE49-F238E27FC236}">
                <a16:creationId xmlns:a16="http://schemas.microsoft.com/office/drawing/2014/main" id="{92E033B5-2BD4-CEC8-177F-73C3234D288F}"/>
              </a:ext>
            </a:extLst>
          </p:cNvPr>
          <p:cNvSpPr txBox="1"/>
          <p:nvPr/>
        </p:nvSpPr>
        <p:spPr>
          <a:xfrm>
            <a:off x="6418480" y="1559913"/>
            <a:ext cx="2493050" cy="276999"/>
          </a:xfrm>
          <a:prstGeom prst="rect">
            <a:avLst/>
          </a:prstGeom>
          <a:noFill/>
        </p:spPr>
        <p:txBody>
          <a:bodyPr wrap="square">
            <a:spAutoFit/>
          </a:bodyPr>
          <a:lstStyle/>
          <a:p>
            <a:pPr algn="l"/>
            <a:r>
              <a:rPr kumimoji="1" lang="ja-JP" altLang="en-US" sz="1200" dirty="0">
                <a:solidFill>
                  <a:schemeClr val="bg1"/>
                </a:solidFill>
                <a:latin typeface="ＭＳ 明朝" panose="02020609040205080304" pitchFamily="17" charset="-128"/>
                <a:ea typeface="ＭＳ 明朝" panose="02020609040205080304" pitchFamily="17" charset="-128"/>
              </a:rPr>
              <a:t>（注）</a:t>
            </a:r>
            <a:r>
              <a:rPr lang="ja-JP" altLang="en-US" sz="1200" dirty="0">
                <a:solidFill>
                  <a:schemeClr val="bg1"/>
                </a:solidFill>
                <a:latin typeface="ＭＳ 明朝" panose="02020609040205080304" pitchFamily="17" charset="-128"/>
                <a:ea typeface="ＭＳ 明朝" panose="02020609040205080304" pitchFamily="17" charset="-128"/>
              </a:rPr>
              <a:t>許可見込み日より後と</a:t>
            </a:r>
            <a:r>
              <a:rPr kumimoji="1" lang="ja-JP" altLang="en-US" sz="1200" dirty="0">
                <a:solidFill>
                  <a:schemeClr val="bg1"/>
                </a:solidFill>
                <a:latin typeface="ＭＳ 明朝" panose="02020609040205080304" pitchFamily="17" charset="-128"/>
                <a:ea typeface="ＭＳ 明朝" panose="02020609040205080304" pitchFamily="17" charset="-128"/>
              </a:rPr>
              <a:t>する</a:t>
            </a:r>
            <a:endParaRPr kumimoji="1" lang="en-US" altLang="ja-JP" sz="1200" dirty="0">
              <a:solidFill>
                <a:schemeClr val="bg1"/>
              </a:solidFill>
              <a:latin typeface="ＭＳ 明朝" panose="02020609040205080304" pitchFamily="17" charset="-128"/>
              <a:ea typeface="ＭＳ 明朝" panose="02020609040205080304" pitchFamily="17" charset="-128"/>
            </a:endParaRPr>
          </a:p>
        </p:txBody>
      </p:sp>
      <p:cxnSp>
        <p:nvCxnSpPr>
          <p:cNvPr id="57" name="直線コネクタ 56">
            <a:extLst>
              <a:ext uri="{FF2B5EF4-FFF2-40B4-BE49-F238E27FC236}">
                <a16:creationId xmlns:a16="http://schemas.microsoft.com/office/drawing/2014/main" id="{15850B38-8287-88D8-6812-557077924238}"/>
              </a:ext>
            </a:extLst>
          </p:cNvPr>
          <p:cNvCxnSpPr>
            <a:cxnSpLocks/>
          </p:cNvCxnSpPr>
          <p:nvPr/>
        </p:nvCxnSpPr>
        <p:spPr>
          <a:xfrm flipH="1">
            <a:off x="5196540" y="1724243"/>
            <a:ext cx="1284315" cy="435253"/>
          </a:xfrm>
          <a:prstGeom prst="line">
            <a:avLst/>
          </a:prstGeom>
        </p:spPr>
        <p:style>
          <a:lnRef idx="1">
            <a:schemeClr val="dk1"/>
          </a:lnRef>
          <a:fillRef idx="0">
            <a:schemeClr val="dk1"/>
          </a:fillRef>
          <a:effectRef idx="0">
            <a:schemeClr val="dk1"/>
          </a:effectRef>
          <a:fontRef idx="minor">
            <a:schemeClr val="tx1"/>
          </a:fontRef>
        </p:style>
      </p:cxnSp>
      <p:sp>
        <p:nvSpPr>
          <p:cNvPr id="59" name="正方形/長方形 58">
            <a:extLst>
              <a:ext uri="{FF2B5EF4-FFF2-40B4-BE49-F238E27FC236}">
                <a16:creationId xmlns:a16="http://schemas.microsoft.com/office/drawing/2014/main" id="{1DF58099-7FDB-7EB9-24F1-6C3637B3B29F}"/>
              </a:ext>
            </a:extLst>
          </p:cNvPr>
          <p:cNvSpPr/>
          <p:nvPr/>
        </p:nvSpPr>
        <p:spPr>
          <a:xfrm>
            <a:off x="6395313" y="3556949"/>
            <a:ext cx="2292200" cy="36512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明朝" panose="02020609040205080304" pitchFamily="17" charset="-128"/>
                <a:ea typeface="ＭＳ 明朝" panose="02020609040205080304" pitchFamily="17" charset="-128"/>
              </a:rPr>
              <a:t>（　　 　　　　　　　　　）</a:t>
            </a:r>
          </a:p>
        </p:txBody>
      </p:sp>
      <p:sp>
        <p:nvSpPr>
          <p:cNvPr id="53" name="テキスト ボックス 52">
            <a:extLst>
              <a:ext uri="{FF2B5EF4-FFF2-40B4-BE49-F238E27FC236}">
                <a16:creationId xmlns:a16="http://schemas.microsoft.com/office/drawing/2014/main" id="{0192CCB4-B53E-4900-432D-C9E9CD58D8C8}"/>
              </a:ext>
            </a:extLst>
          </p:cNvPr>
          <p:cNvSpPr txBox="1"/>
          <p:nvPr/>
        </p:nvSpPr>
        <p:spPr>
          <a:xfrm>
            <a:off x="6611163" y="3609514"/>
            <a:ext cx="1912443" cy="276999"/>
          </a:xfrm>
          <a:prstGeom prst="rect">
            <a:avLst/>
          </a:prstGeom>
          <a:noFill/>
        </p:spPr>
        <p:txBody>
          <a:bodyPr wrap="square" rtlCol="0">
            <a:spAutoFit/>
          </a:bodyPr>
          <a:lstStyle/>
          <a:p>
            <a:pPr algn="l"/>
            <a:r>
              <a:rPr lang="ja-JP" altLang="en-US" sz="1200" dirty="0">
                <a:solidFill>
                  <a:schemeClr val="bg1"/>
                </a:solidFill>
                <a:latin typeface="ＭＳ 明朝" panose="02020609040205080304" pitchFamily="17" charset="-128"/>
                <a:ea typeface="ＭＳ 明朝" panose="02020609040205080304" pitchFamily="17" charset="-128"/>
              </a:rPr>
              <a:t>整地のみでも</a:t>
            </a:r>
            <a:r>
              <a:rPr kumimoji="1" lang="ja-JP" altLang="en-US" sz="1200" dirty="0">
                <a:solidFill>
                  <a:schemeClr val="bg1"/>
                </a:solidFill>
                <a:latin typeface="ＭＳ 明朝" panose="02020609040205080304" pitchFamily="17" charset="-128"/>
                <a:ea typeface="ＭＳ 明朝" panose="02020609040205080304" pitchFamily="17" charset="-128"/>
              </a:rPr>
              <a:t>記載する。</a:t>
            </a:r>
          </a:p>
        </p:txBody>
      </p:sp>
      <p:cxnSp>
        <p:nvCxnSpPr>
          <p:cNvPr id="61" name="直線コネクタ 60">
            <a:extLst>
              <a:ext uri="{FF2B5EF4-FFF2-40B4-BE49-F238E27FC236}">
                <a16:creationId xmlns:a16="http://schemas.microsoft.com/office/drawing/2014/main" id="{9BA8D840-810D-A804-863A-99DDDBE8EA69}"/>
              </a:ext>
            </a:extLst>
          </p:cNvPr>
          <p:cNvCxnSpPr>
            <a:cxnSpLocks/>
          </p:cNvCxnSpPr>
          <p:nvPr/>
        </p:nvCxnSpPr>
        <p:spPr>
          <a:xfrm>
            <a:off x="5748285" y="3228975"/>
            <a:ext cx="750298" cy="523875"/>
          </a:xfrm>
          <a:prstGeom prst="line">
            <a:avLst/>
          </a:prstGeom>
        </p:spPr>
        <p:style>
          <a:lnRef idx="1">
            <a:schemeClr val="dk1"/>
          </a:lnRef>
          <a:fillRef idx="0">
            <a:schemeClr val="dk1"/>
          </a:fillRef>
          <a:effectRef idx="0">
            <a:schemeClr val="dk1"/>
          </a:effectRef>
          <a:fontRef idx="minor">
            <a:schemeClr val="tx1"/>
          </a:fontRef>
        </p:style>
      </p:cxnSp>
      <p:sp>
        <p:nvSpPr>
          <p:cNvPr id="63" name="テキスト ボックス 62">
            <a:extLst>
              <a:ext uri="{FF2B5EF4-FFF2-40B4-BE49-F238E27FC236}">
                <a16:creationId xmlns:a16="http://schemas.microsoft.com/office/drawing/2014/main" id="{3402E562-4BEA-9B34-9569-A6BEA1806FA5}"/>
              </a:ext>
            </a:extLst>
          </p:cNvPr>
          <p:cNvSpPr txBox="1"/>
          <p:nvPr/>
        </p:nvSpPr>
        <p:spPr>
          <a:xfrm>
            <a:off x="9279539" y="3477071"/>
            <a:ext cx="347099" cy="430887"/>
          </a:xfrm>
          <a:prstGeom prst="rect">
            <a:avLst/>
          </a:prstGeom>
          <a:noFill/>
        </p:spPr>
        <p:txBody>
          <a:bodyPr wrap="square" rtlCol="0">
            <a:spAutoFit/>
          </a:bodyPr>
          <a:lstStyle/>
          <a:p>
            <a:pPr algn="l"/>
            <a:r>
              <a:rPr lang="ja-JP" altLang="en-US" sz="1100" dirty="0">
                <a:solidFill>
                  <a:schemeClr val="bg1"/>
                </a:solidFill>
                <a:latin typeface="ＭＳ 明朝" panose="02020609040205080304" pitchFamily="17" charset="-128"/>
                <a:ea typeface="ＭＳ 明朝" panose="02020609040205080304" pitchFamily="17" charset="-128"/>
              </a:rPr>
              <a:t>１　１</a:t>
            </a:r>
            <a:endParaRPr kumimoji="1" lang="ja-JP" altLang="en-US" sz="1100" dirty="0">
              <a:solidFill>
                <a:schemeClr val="bg1"/>
              </a:solidFill>
              <a:latin typeface="ＭＳ 明朝" panose="02020609040205080304" pitchFamily="17" charset="-128"/>
              <a:ea typeface="ＭＳ 明朝" panose="02020609040205080304" pitchFamily="17" charset="-128"/>
            </a:endParaRPr>
          </a:p>
        </p:txBody>
      </p:sp>
      <p:sp>
        <p:nvSpPr>
          <p:cNvPr id="64" name="テキスト ボックス 63">
            <a:extLst>
              <a:ext uri="{FF2B5EF4-FFF2-40B4-BE49-F238E27FC236}">
                <a16:creationId xmlns:a16="http://schemas.microsoft.com/office/drawing/2014/main" id="{4F12914D-0AA2-A106-0277-EA400E82D692}"/>
              </a:ext>
            </a:extLst>
          </p:cNvPr>
          <p:cNvSpPr txBox="1"/>
          <p:nvPr/>
        </p:nvSpPr>
        <p:spPr>
          <a:xfrm>
            <a:off x="10125419" y="3291630"/>
            <a:ext cx="347099" cy="261610"/>
          </a:xfrm>
          <a:prstGeom prst="rect">
            <a:avLst/>
          </a:prstGeom>
          <a:noFill/>
        </p:spPr>
        <p:txBody>
          <a:bodyPr wrap="square" rtlCol="0">
            <a:spAutoFit/>
          </a:bodyPr>
          <a:lstStyle/>
          <a:p>
            <a:pPr algn="l"/>
            <a:r>
              <a:rPr lang="ja-JP" altLang="en-US" sz="1100" dirty="0">
                <a:solidFill>
                  <a:schemeClr val="bg1"/>
                </a:solidFill>
                <a:latin typeface="ＭＳ 明朝" panose="02020609040205080304" pitchFamily="17" charset="-128"/>
                <a:ea typeface="ＭＳ 明朝" panose="02020609040205080304" pitchFamily="17" charset="-128"/>
              </a:rPr>
              <a:t>㎡</a:t>
            </a:r>
            <a:endParaRPr kumimoji="1" lang="ja-JP" altLang="en-US" sz="1100" dirty="0">
              <a:solidFill>
                <a:schemeClr val="bg1"/>
              </a:solidFill>
              <a:latin typeface="ＭＳ 明朝" panose="02020609040205080304" pitchFamily="17" charset="-128"/>
              <a:ea typeface="ＭＳ 明朝" panose="02020609040205080304" pitchFamily="17" charset="-128"/>
            </a:endParaRPr>
          </a:p>
        </p:txBody>
      </p:sp>
      <p:sp>
        <p:nvSpPr>
          <p:cNvPr id="65" name="テキスト ボックス 64">
            <a:extLst>
              <a:ext uri="{FF2B5EF4-FFF2-40B4-BE49-F238E27FC236}">
                <a16:creationId xmlns:a16="http://schemas.microsoft.com/office/drawing/2014/main" id="{B62F96BD-1F26-EFFD-4DA5-25B57420738C}"/>
              </a:ext>
            </a:extLst>
          </p:cNvPr>
          <p:cNvSpPr txBox="1"/>
          <p:nvPr/>
        </p:nvSpPr>
        <p:spPr>
          <a:xfrm>
            <a:off x="9691828" y="3487207"/>
            <a:ext cx="662603" cy="430887"/>
          </a:xfrm>
          <a:prstGeom prst="rect">
            <a:avLst/>
          </a:prstGeom>
          <a:noFill/>
        </p:spPr>
        <p:txBody>
          <a:bodyPr wrap="square" rtlCol="0">
            <a:spAutoFit/>
          </a:bodyPr>
          <a:lstStyle/>
          <a:p>
            <a:pPr algn="l"/>
            <a:r>
              <a:rPr lang="en-US" altLang="ja-JP" sz="1100" dirty="0">
                <a:solidFill>
                  <a:schemeClr val="bg1"/>
                </a:solidFill>
                <a:latin typeface="ＭＳ 明朝" panose="02020609040205080304" pitchFamily="17" charset="-128"/>
                <a:ea typeface="ＭＳ 明朝" panose="02020609040205080304" pitchFamily="17" charset="-128"/>
              </a:rPr>
              <a:t>104.85</a:t>
            </a:r>
          </a:p>
          <a:p>
            <a:pPr algn="l"/>
            <a:r>
              <a:rPr lang="ja-JP" altLang="en-US" sz="1100" dirty="0">
                <a:solidFill>
                  <a:schemeClr val="bg1"/>
                </a:solidFill>
                <a:latin typeface="ＭＳ 明朝" panose="02020609040205080304" pitchFamily="17" charset="-128"/>
                <a:ea typeface="ＭＳ 明朝" panose="02020609040205080304" pitchFamily="17" charset="-128"/>
              </a:rPr>
              <a:t> </a:t>
            </a:r>
            <a:r>
              <a:rPr lang="en-US" altLang="ja-JP" sz="1100" dirty="0">
                <a:solidFill>
                  <a:schemeClr val="bg1"/>
                </a:solidFill>
                <a:latin typeface="ＭＳ 明朝" panose="02020609040205080304" pitchFamily="17" charset="-128"/>
                <a:ea typeface="ＭＳ 明朝" panose="02020609040205080304" pitchFamily="17" charset="-128"/>
              </a:rPr>
              <a:t>15.15</a:t>
            </a:r>
          </a:p>
        </p:txBody>
      </p:sp>
      <p:sp>
        <p:nvSpPr>
          <p:cNvPr id="66" name="テキスト ボックス 65">
            <a:extLst>
              <a:ext uri="{FF2B5EF4-FFF2-40B4-BE49-F238E27FC236}">
                <a16:creationId xmlns:a16="http://schemas.microsoft.com/office/drawing/2014/main" id="{AD974147-7DFF-53C1-A630-7BB0C8EBFEC4}"/>
              </a:ext>
            </a:extLst>
          </p:cNvPr>
          <p:cNvSpPr txBox="1"/>
          <p:nvPr/>
        </p:nvSpPr>
        <p:spPr>
          <a:xfrm>
            <a:off x="10528856" y="3477071"/>
            <a:ext cx="446142" cy="430887"/>
          </a:xfrm>
          <a:prstGeom prst="rect">
            <a:avLst/>
          </a:prstGeom>
          <a:noFill/>
        </p:spPr>
        <p:txBody>
          <a:bodyPr wrap="square" rtlCol="0">
            <a:spAutoFit/>
          </a:bodyPr>
          <a:lstStyle/>
          <a:p>
            <a:pPr algn="l"/>
            <a:r>
              <a:rPr lang="en-US" altLang="ja-JP" sz="1100" dirty="0">
                <a:solidFill>
                  <a:schemeClr val="bg1"/>
                </a:solidFill>
                <a:latin typeface="ＭＳ 明朝" panose="02020609040205080304" pitchFamily="17" charset="-128"/>
                <a:ea typeface="ＭＳ 明朝" panose="02020609040205080304" pitchFamily="17" charset="-128"/>
              </a:rPr>
              <a:t>350</a:t>
            </a:r>
          </a:p>
          <a:p>
            <a:pPr algn="l"/>
            <a:r>
              <a:rPr lang="en-US" altLang="ja-JP" sz="1100" dirty="0">
                <a:solidFill>
                  <a:schemeClr val="bg1"/>
                </a:solidFill>
                <a:latin typeface="ＭＳ 明朝" panose="02020609040205080304" pitchFamily="17" charset="-128"/>
                <a:ea typeface="ＭＳ 明朝" panose="02020609040205080304" pitchFamily="17" charset="-128"/>
              </a:rPr>
              <a:t> 75</a:t>
            </a:r>
          </a:p>
        </p:txBody>
      </p:sp>
      <p:sp>
        <p:nvSpPr>
          <p:cNvPr id="67" name="テキスト ボックス 66">
            <a:extLst>
              <a:ext uri="{FF2B5EF4-FFF2-40B4-BE49-F238E27FC236}">
                <a16:creationId xmlns:a16="http://schemas.microsoft.com/office/drawing/2014/main" id="{606FA4F4-8C88-B703-BAE9-4DCC5C9941A1}"/>
              </a:ext>
            </a:extLst>
          </p:cNvPr>
          <p:cNvSpPr txBox="1"/>
          <p:nvPr/>
        </p:nvSpPr>
        <p:spPr>
          <a:xfrm>
            <a:off x="10556207" y="3052482"/>
            <a:ext cx="510441" cy="261610"/>
          </a:xfrm>
          <a:prstGeom prst="rect">
            <a:avLst/>
          </a:prstGeom>
          <a:noFill/>
        </p:spPr>
        <p:txBody>
          <a:bodyPr wrap="square" rtlCol="0">
            <a:spAutoFit/>
          </a:bodyPr>
          <a:lstStyle/>
          <a:p>
            <a:pPr algn="l"/>
            <a:r>
              <a:rPr lang="en-US" altLang="ja-JP" sz="1100" dirty="0">
                <a:solidFill>
                  <a:schemeClr val="bg1"/>
                </a:solidFill>
                <a:latin typeface="ＭＳ 明朝" panose="02020609040205080304" pitchFamily="17" charset="-128"/>
                <a:ea typeface="ＭＳ 明朝" panose="02020609040205080304" pitchFamily="17" charset="-128"/>
              </a:rPr>
              <a:t>450</a:t>
            </a:r>
          </a:p>
        </p:txBody>
      </p:sp>
      <p:sp>
        <p:nvSpPr>
          <p:cNvPr id="68" name="テキスト ボックス 67">
            <a:extLst>
              <a:ext uri="{FF2B5EF4-FFF2-40B4-BE49-F238E27FC236}">
                <a16:creationId xmlns:a16="http://schemas.microsoft.com/office/drawing/2014/main" id="{4103E8A1-6BA9-4FAD-633C-22451D395FF2}"/>
              </a:ext>
            </a:extLst>
          </p:cNvPr>
          <p:cNvSpPr txBox="1"/>
          <p:nvPr/>
        </p:nvSpPr>
        <p:spPr>
          <a:xfrm>
            <a:off x="10607906" y="5457558"/>
            <a:ext cx="510441" cy="261610"/>
          </a:xfrm>
          <a:prstGeom prst="rect">
            <a:avLst/>
          </a:prstGeom>
          <a:noFill/>
        </p:spPr>
        <p:txBody>
          <a:bodyPr wrap="square" rtlCol="0">
            <a:spAutoFit/>
          </a:bodyPr>
          <a:lstStyle/>
          <a:p>
            <a:pPr algn="l"/>
            <a:r>
              <a:rPr lang="en-US" altLang="ja-JP" sz="1100" dirty="0">
                <a:solidFill>
                  <a:schemeClr val="bg1"/>
                </a:solidFill>
                <a:latin typeface="ＭＳ 明朝" panose="02020609040205080304" pitchFamily="17" charset="-128"/>
                <a:ea typeface="ＭＳ 明朝" panose="02020609040205080304" pitchFamily="17" charset="-128"/>
              </a:rPr>
              <a:t>450</a:t>
            </a:r>
          </a:p>
        </p:txBody>
      </p:sp>
      <p:sp>
        <p:nvSpPr>
          <p:cNvPr id="69" name="テキスト ボックス 68">
            <a:extLst>
              <a:ext uri="{FF2B5EF4-FFF2-40B4-BE49-F238E27FC236}">
                <a16:creationId xmlns:a16="http://schemas.microsoft.com/office/drawing/2014/main" id="{1566E89C-D938-6176-C212-9854BE443990}"/>
              </a:ext>
            </a:extLst>
          </p:cNvPr>
          <p:cNvSpPr txBox="1"/>
          <p:nvPr/>
        </p:nvSpPr>
        <p:spPr>
          <a:xfrm>
            <a:off x="9321682" y="4012650"/>
            <a:ext cx="347099" cy="261610"/>
          </a:xfrm>
          <a:prstGeom prst="rect">
            <a:avLst/>
          </a:prstGeom>
          <a:noFill/>
        </p:spPr>
        <p:txBody>
          <a:bodyPr wrap="square" rtlCol="0">
            <a:spAutoFit/>
          </a:bodyPr>
          <a:lstStyle/>
          <a:p>
            <a:pPr algn="l"/>
            <a:r>
              <a:rPr lang="en-US" altLang="ja-JP" sz="1100" dirty="0">
                <a:solidFill>
                  <a:schemeClr val="bg1"/>
                </a:solidFill>
                <a:latin typeface="ＭＳ 明朝" panose="02020609040205080304" pitchFamily="17" charset="-128"/>
                <a:ea typeface="ＭＳ 明朝" panose="02020609040205080304" pitchFamily="17" charset="-128"/>
              </a:rPr>
              <a:t>2</a:t>
            </a:r>
          </a:p>
        </p:txBody>
      </p:sp>
      <p:sp>
        <p:nvSpPr>
          <p:cNvPr id="70" name="テキスト ボックス 69">
            <a:extLst>
              <a:ext uri="{FF2B5EF4-FFF2-40B4-BE49-F238E27FC236}">
                <a16:creationId xmlns:a16="http://schemas.microsoft.com/office/drawing/2014/main" id="{B5DC0119-4761-BD8C-8E7D-16085E99B643}"/>
              </a:ext>
            </a:extLst>
          </p:cNvPr>
          <p:cNvSpPr txBox="1"/>
          <p:nvPr/>
        </p:nvSpPr>
        <p:spPr>
          <a:xfrm>
            <a:off x="9349553" y="5436221"/>
            <a:ext cx="347099" cy="261610"/>
          </a:xfrm>
          <a:prstGeom prst="rect">
            <a:avLst/>
          </a:prstGeom>
          <a:noFill/>
        </p:spPr>
        <p:txBody>
          <a:bodyPr wrap="square" rtlCol="0">
            <a:spAutoFit/>
          </a:bodyPr>
          <a:lstStyle/>
          <a:p>
            <a:pPr algn="l"/>
            <a:r>
              <a:rPr lang="en-US" altLang="ja-JP" sz="1100" dirty="0">
                <a:solidFill>
                  <a:schemeClr val="bg1"/>
                </a:solidFill>
                <a:latin typeface="ＭＳ 明朝" panose="02020609040205080304" pitchFamily="17" charset="-128"/>
                <a:ea typeface="ＭＳ 明朝" panose="02020609040205080304" pitchFamily="17" charset="-128"/>
              </a:rPr>
              <a:t>2</a:t>
            </a:r>
          </a:p>
        </p:txBody>
      </p:sp>
      <p:sp>
        <p:nvSpPr>
          <p:cNvPr id="71" name="テキスト ボックス 70">
            <a:extLst>
              <a:ext uri="{FF2B5EF4-FFF2-40B4-BE49-F238E27FC236}">
                <a16:creationId xmlns:a16="http://schemas.microsoft.com/office/drawing/2014/main" id="{C5103B9B-0F03-3843-30E8-960D1EB7EC2E}"/>
              </a:ext>
            </a:extLst>
          </p:cNvPr>
          <p:cNvSpPr txBox="1"/>
          <p:nvPr/>
        </p:nvSpPr>
        <p:spPr>
          <a:xfrm>
            <a:off x="9692748" y="4002514"/>
            <a:ext cx="662603" cy="261610"/>
          </a:xfrm>
          <a:prstGeom prst="rect">
            <a:avLst/>
          </a:prstGeom>
          <a:noFill/>
        </p:spPr>
        <p:txBody>
          <a:bodyPr wrap="square" rtlCol="0">
            <a:spAutoFit/>
          </a:bodyPr>
          <a:lstStyle/>
          <a:p>
            <a:pPr algn="l"/>
            <a:r>
              <a:rPr lang="en-US" altLang="ja-JP" sz="1100" dirty="0">
                <a:solidFill>
                  <a:schemeClr val="bg1"/>
                </a:solidFill>
                <a:latin typeface="ＭＳ 明朝" panose="02020609040205080304" pitchFamily="17" charset="-128"/>
                <a:ea typeface="ＭＳ 明朝" panose="02020609040205080304" pitchFamily="17" charset="-128"/>
              </a:rPr>
              <a:t>120.00</a:t>
            </a:r>
          </a:p>
        </p:txBody>
      </p:sp>
      <p:sp>
        <p:nvSpPr>
          <p:cNvPr id="72" name="テキスト ボックス 71">
            <a:extLst>
              <a:ext uri="{FF2B5EF4-FFF2-40B4-BE49-F238E27FC236}">
                <a16:creationId xmlns:a16="http://schemas.microsoft.com/office/drawing/2014/main" id="{6686BE05-C6E2-CE34-F4AB-351E8B18ABA2}"/>
              </a:ext>
            </a:extLst>
          </p:cNvPr>
          <p:cNvSpPr txBox="1"/>
          <p:nvPr/>
        </p:nvSpPr>
        <p:spPr>
          <a:xfrm>
            <a:off x="10528856" y="3993285"/>
            <a:ext cx="510441" cy="261610"/>
          </a:xfrm>
          <a:prstGeom prst="rect">
            <a:avLst/>
          </a:prstGeom>
          <a:noFill/>
        </p:spPr>
        <p:txBody>
          <a:bodyPr wrap="square" rtlCol="0">
            <a:spAutoFit/>
          </a:bodyPr>
          <a:lstStyle/>
          <a:p>
            <a:pPr algn="l"/>
            <a:r>
              <a:rPr lang="en-US" altLang="ja-JP" sz="1100" dirty="0">
                <a:solidFill>
                  <a:schemeClr val="bg1"/>
                </a:solidFill>
                <a:latin typeface="ＭＳ 明朝" panose="02020609040205080304" pitchFamily="17" charset="-128"/>
                <a:ea typeface="ＭＳ 明朝" panose="02020609040205080304" pitchFamily="17" charset="-128"/>
              </a:rPr>
              <a:t>450</a:t>
            </a:r>
          </a:p>
        </p:txBody>
      </p:sp>
      <p:sp>
        <p:nvSpPr>
          <p:cNvPr id="74" name="テキスト ボックス 73">
            <a:extLst>
              <a:ext uri="{FF2B5EF4-FFF2-40B4-BE49-F238E27FC236}">
                <a16:creationId xmlns:a16="http://schemas.microsoft.com/office/drawing/2014/main" id="{735340BE-CFD4-F634-0442-233B13880F8B}"/>
              </a:ext>
            </a:extLst>
          </p:cNvPr>
          <p:cNvSpPr txBox="1"/>
          <p:nvPr/>
        </p:nvSpPr>
        <p:spPr>
          <a:xfrm>
            <a:off x="9701353" y="5454396"/>
            <a:ext cx="662603" cy="261610"/>
          </a:xfrm>
          <a:prstGeom prst="rect">
            <a:avLst/>
          </a:prstGeom>
          <a:noFill/>
        </p:spPr>
        <p:txBody>
          <a:bodyPr wrap="square" rtlCol="0">
            <a:spAutoFit/>
          </a:bodyPr>
          <a:lstStyle/>
          <a:p>
            <a:pPr algn="l"/>
            <a:r>
              <a:rPr lang="en-US" altLang="ja-JP" sz="1100" dirty="0">
                <a:solidFill>
                  <a:schemeClr val="bg1"/>
                </a:solidFill>
                <a:latin typeface="ＭＳ 明朝" panose="02020609040205080304" pitchFamily="17" charset="-128"/>
                <a:ea typeface="ＭＳ 明朝" panose="02020609040205080304" pitchFamily="17" charset="-128"/>
              </a:rPr>
              <a:t>120.00</a:t>
            </a:r>
          </a:p>
        </p:txBody>
      </p:sp>
      <p:sp>
        <p:nvSpPr>
          <p:cNvPr id="75" name="正方形/長方形 74">
            <a:extLst>
              <a:ext uri="{FF2B5EF4-FFF2-40B4-BE49-F238E27FC236}">
                <a16:creationId xmlns:a16="http://schemas.microsoft.com/office/drawing/2014/main" id="{EC912D29-D64B-88D9-7728-6CDCB49A36BE}"/>
              </a:ext>
            </a:extLst>
          </p:cNvPr>
          <p:cNvSpPr/>
          <p:nvPr/>
        </p:nvSpPr>
        <p:spPr>
          <a:xfrm>
            <a:off x="3677247" y="6280893"/>
            <a:ext cx="526360" cy="324051"/>
          </a:xfrm>
          <a:prstGeom prst="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テキスト ボックス 75">
            <a:extLst>
              <a:ext uri="{FF2B5EF4-FFF2-40B4-BE49-F238E27FC236}">
                <a16:creationId xmlns:a16="http://schemas.microsoft.com/office/drawing/2014/main" id="{9274BAEE-474F-11D0-B26F-71124F6CE84D}"/>
              </a:ext>
            </a:extLst>
          </p:cNvPr>
          <p:cNvSpPr txBox="1"/>
          <p:nvPr/>
        </p:nvSpPr>
        <p:spPr>
          <a:xfrm>
            <a:off x="10289893" y="5748963"/>
            <a:ext cx="750298" cy="276999"/>
          </a:xfrm>
          <a:prstGeom prst="rect">
            <a:avLst/>
          </a:prstGeom>
          <a:noFill/>
        </p:spPr>
        <p:txBody>
          <a:bodyPr wrap="square" rtlCol="0">
            <a:spAutoFit/>
          </a:bodyPr>
          <a:lstStyle/>
          <a:p>
            <a:pPr algn="l"/>
            <a:r>
              <a:rPr kumimoji="1" lang="ja-JP" altLang="en-US" sz="1200" dirty="0">
                <a:solidFill>
                  <a:schemeClr val="bg1"/>
                </a:solidFill>
                <a:latin typeface="ＭＳ 明朝" panose="02020609040205080304" pitchFamily="17" charset="-128"/>
                <a:ea typeface="ＭＳ 明朝" panose="02020609040205080304" pitchFamily="17" charset="-128"/>
              </a:rPr>
              <a:t>２６</a:t>
            </a:r>
            <a:r>
              <a:rPr kumimoji="1" lang="en-US" altLang="ja-JP" sz="1200" dirty="0">
                <a:solidFill>
                  <a:schemeClr val="bg1"/>
                </a:solidFill>
                <a:latin typeface="ＭＳ 明朝" panose="02020609040205080304" pitchFamily="17" charset="-128"/>
                <a:ea typeface="ＭＳ 明朝" panose="02020609040205080304" pitchFamily="17" charset="-128"/>
              </a:rPr>
              <a:t>.</a:t>
            </a:r>
            <a:r>
              <a:rPr kumimoji="1" lang="ja-JP" altLang="en-US" sz="1200" dirty="0">
                <a:solidFill>
                  <a:schemeClr val="bg1"/>
                </a:solidFill>
                <a:latin typeface="ＭＳ 明朝" panose="02020609040205080304" pitchFamily="17" charset="-128"/>
                <a:ea typeface="ＭＳ 明朝" panose="02020609040205080304" pitchFamily="17" charset="-128"/>
              </a:rPr>
              <a:t>６</a:t>
            </a:r>
          </a:p>
        </p:txBody>
      </p:sp>
      <p:sp>
        <p:nvSpPr>
          <p:cNvPr id="77" name="テキスト ボックス 76">
            <a:extLst>
              <a:ext uri="{FF2B5EF4-FFF2-40B4-BE49-F238E27FC236}">
                <a16:creationId xmlns:a16="http://schemas.microsoft.com/office/drawing/2014/main" id="{7B9F4743-CEBB-3FBA-85F8-9F365A4769BD}"/>
              </a:ext>
            </a:extLst>
          </p:cNvPr>
          <p:cNvSpPr txBox="1"/>
          <p:nvPr/>
        </p:nvSpPr>
        <p:spPr>
          <a:xfrm>
            <a:off x="8736695" y="6252316"/>
            <a:ext cx="463236" cy="276999"/>
          </a:xfrm>
          <a:prstGeom prst="rect">
            <a:avLst/>
          </a:prstGeom>
          <a:noFill/>
        </p:spPr>
        <p:txBody>
          <a:bodyPr wrap="square" rtlCol="0">
            <a:spAutoFit/>
          </a:bodyPr>
          <a:lstStyle/>
          <a:p>
            <a:pPr algn="l"/>
            <a:r>
              <a:rPr kumimoji="1" lang="en-US" altLang="ja-JP" sz="1200" dirty="0">
                <a:solidFill>
                  <a:schemeClr val="bg1"/>
                </a:solidFill>
                <a:latin typeface="ＭＳ 明朝" panose="02020609040205080304" pitchFamily="17" charset="-128"/>
                <a:ea typeface="ＭＳ 明朝" panose="02020609040205080304" pitchFamily="17" charset="-128"/>
              </a:rPr>
              <a:t>―</a:t>
            </a:r>
          </a:p>
        </p:txBody>
      </p:sp>
      <p:sp>
        <p:nvSpPr>
          <p:cNvPr id="80" name="正方形/長方形 79">
            <a:extLst>
              <a:ext uri="{FF2B5EF4-FFF2-40B4-BE49-F238E27FC236}">
                <a16:creationId xmlns:a16="http://schemas.microsoft.com/office/drawing/2014/main" id="{9B4BA8EC-9A6B-6A4A-214A-2FE7DAA7FA57}"/>
              </a:ext>
            </a:extLst>
          </p:cNvPr>
          <p:cNvSpPr/>
          <p:nvPr/>
        </p:nvSpPr>
        <p:spPr>
          <a:xfrm>
            <a:off x="8478287" y="6202810"/>
            <a:ext cx="1001932" cy="3651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latin typeface="ＭＳ 明朝" panose="02020609040205080304" pitchFamily="17" charset="-128"/>
                <a:ea typeface="ＭＳ 明朝" panose="02020609040205080304" pitchFamily="17" charset="-128"/>
              </a:rPr>
              <a:t>（　　　）</a:t>
            </a:r>
          </a:p>
        </p:txBody>
      </p:sp>
    </p:spTree>
    <p:extLst>
      <p:ext uri="{BB962C8B-B14F-4D97-AF65-F5344CB8AC3E}">
        <p14:creationId xmlns:p14="http://schemas.microsoft.com/office/powerpoint/2010/main" val="2256940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anim calcmode="lin" valueType="num">
                                      <p:cBhvr>
                                        <p:cTn id="43" dur="1000" fill="hold"/>
                                        <p:tgtEl>
                                          <p:spTgt spid="24"/>
                                        </p:tgtEl>
                                        <p:attrNameLst>
                                          <p:attrName>ppt_x</p:attrName>
                                        </p:attrNameLst>
                                      </p:cBhvr>
                                      <p:tavLst>
                                        <p:tav tm="0">
                                          <p:val>
                                            <p:strVal val="#ppt_x"/>
                                          </p:val>
                                        </p:tav>
                                        <p:tav tm="100000">
                                          <p:val>
                                            <p:strVal val="#ppt_x"/>
                                          </p:val>
                                        </p:tav>
                                      </p:tavLst>
                                    </p:anim>
                                    <p:anim calcmode="lin" valueType="num">
                                      <p:cBhvr>
                                        <p:cTn id="4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1000"/>
                                        <p:tgtEl>
                                          <p:spTgt spid="3"/>
                                        </p:tgtEl>
                                      </p:cBhvr>
                                    </p:animEffect>
                                    <p:anim calcmode="lin" valueType="num">
                                      <p:cBhvr>
                                        <p:cTn id="50" dur="1000" fill="hold"/>
                                        <p:tgtEl>
                                          <p:spTgt spid="3"/>
                                        </p:tgtEl>
                                        <p:attrNameLst>
                                          <p:attrName>ppt_x</p:attrName>
                                        </p:attrNameLst>
                                      </p:cBhvr>
                                      <p:tavLst>
                                        <p:tav tm="0">
                                          <p:val>
                                            <p:strVal val="#ppt_x"/>
                                          </p:val>
                                        </p:tav>
                                        <p:tav tm="100000">
                                          <p:val>
                                            <p:strVal val="#ppt_x"/>
                                          </p:val>
                                        </p:tav>
                                      </p:tavLst>
                                    </p:anim>
                                    <p:anim calcmode="lin" valueType="num">
                                      <p:cBhvr>
                                        <p:cTn id="5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fade">
                                      <p:cBhvr>
                                        <p:cTn id="56" dur="1000"/>
                                        <p:tgtEl>
                                          <p:spTgt spid="35"/>
                                        </p:tgtEl>
                                      </p:cBhvr>
                                    </p:animEffect>
                                    <p:anim calcmode="lin" valueType="num">
                                      <p:cBhvr>
                                        <p:cTn id="57" dur="1000" fill="hold"/>
                                        <p:tgtEl>
                                          <p:spTgt spid="35"/>
                                        </p:tgtEl>
                                        <p:attrNameLst>
                                          <p:attrName>ppt_x</p:attrName>
                                        </p:attrNameLst>
                                      </p:cBhvr>
                                      <p:tavLst>
                                        <p:tav tm="0">
                                          <p:val>
                                            <p:strVal val="#ppt_x"/>
                                          </p:val>
                                        </p:tav>
                                        <p:tav tm="100000">
                                          <p:val>
                                            <p:strVal val="#ppt_x"/>
                                          </p:val>
                                        </p:tav>
                                      </p:tavLst>
                                    </p:anim>
                                    <p:anim calcmode="lin" valueType="num">
                                      <p:cBhvr>
                                        <p:cTn id="58"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7"/>
                                        </p:tgtEl>
                                        <p:attrNameLst>
                                          <p:attrName>style.visibility</p:attrName>
                                        </p:attrNameLst>
                                      </p:cBhvr>
                                      <p:to>
                                        <p:strVal val="visible"/>
                                      </p:to>
                                    </p:set>
                                    <p:animEffect transition="in" filter="fade">
                                      <p:cBhvr>
                                        <p:cTn id="63" dur="1000"/>
                                        <p:tgtEl>
                                          <p:spTgt spid="37"/>
                                        </p:tgtEl>
                                      </p:cBhvr>
                                    </p:animEffect>
                                    <p:anim calcmode="lin" valueType="num">
                                      <p:cBhvr>
                                        <p:cTn id="64" dur="1000" fill="hold"/>
                                        <p:tgtEl>
                                          <p:spTgt spid="37"/>
                                        </p:tgtEl>
                                        <p:attrNameLst>
                                          <p:attrName>ppt_x</p:attrName>
                                        </p:attrNameLst>
                                      </p:cBhvr>
                                      <p:tavLst>
                                        <p:tav tm="0">
                                          <p:val>
                                            <p:strVal val="#ppt_x"/>
                                          </p:val>
                                        </p:tav>
                                        <p:tav tm="100000">
                                          <p:val>
                                            <p:strVal val="#ppt_x"/>
                                          </p:val>
                                        </p:tav>
                                      </p:tavLst>
                                    </p:anim>
                                    <p:anim calcmode="lin" valueType="num">
                                      <p:cBhvr>
                                        <p:cTn id="6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38"/>
                                        </p:tgtEl>
                                        <p:attrNameLst>
                                          <p:attrName>style.visibility</p:attrName>
                                        </p:attrNameLst>
                                      </p:cBhvr>
                                      <p:to>
                                        <p:strVal val="visible"/>
                                      </p:to>
                                    </p:set>
                                    <p:animEffect transition="in" filter="fade">
                                      <p:cBhvr>
                                        <p:cTn id="70" dur="1000"/>
                                        <p:tgtEl>
                                          <p:spTgt spid="38"/>
                                        </p:tgtEl>
                                      </p:cBhvr>
                                    </p:animEffect>
                                    <p:anim calcmode="lin" valueType="num">
                                      <p:cBhvr>
                                        <p:cTn id="71" dur="1000" fill="hold"/>
                                        <p:tgtEl>
                                          <p:spTgt spid="38"/>
                                        </p:tgtEl>
                                        <p:attrNameLst>
                                          <p:attrName>ppt_x</p:attrName>
                                        </p:attrNameLst>
                                      </p:cBhvr>
                                      <p:tavLst>
                                        <p:tav tm="0">
                                          <p:val>
                                            <p:strVal val="#ppt_x"/>
                                          </p:val>
                                        </p:tav>
                                        <p:tav tm="100000">
                                          <p:val>
                                            <p:strVal val="#ppt_x"/>
                                          </p:val>
                                        </p:tav>
                                      </p:tavLst>
                                    </p:anim>
                                    <p:anim calcmode="lin" valueType="num">
                                      <p:cBhvr>
                                        <p:cTn id="7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36"/>
                                        </p:tgtEl>
                                        <p:attrNameLst>
                                          <p:attrName>style.visibility</p:attrName>
                                        </p:attrNameLst>
                                      </p:cBhvr>
                                      <p:to>
                                        <p:strVal val="visible"/>
                                      </p:to>
                                    </p:set>
                                    <p:animEffect transition="in" filter="fade">
                                      <p:cBhvr>
                                        <p:cTn id="77" dur="1000"/>
                                        <p:tgtEl>
                                          <p:spTgt spid="36"/>
                                        </p:tgtEl>
                                      </p:cBhvr>
                                    </p:animEffect>
                                    <p:anim calcmode="lin" valueType="num">
                                      <p:cBhvr>
                                        <p:cTn id="78" dur="1000" fill="hold"/>
                                        <p:tgtEl>
                                          <p:spTgt spid="36"/>
                                        </p:tgtEl>
                                        <p:attrNameLst>
                                          <p:attrName>ppt_x</p:attrName>
                                        </p:attrNameLst>
                                      </p:cBhvr>
                                      <p:tavLst>
                                        <p:tav tm="0">
                                          <p:val>
                                            <p:strVal val="#ppt_x"/>
                                          </p:val>
                                        </p:tav>
                                        <p:tav tm="100000">
                                          <p:val>
                                            <p:strVal val="#ppt_x"/>
                                          </p:val>
                                        </p:tav>
                                      </p:tavLst>
                                    </p:anim>
                                    <p:anim calcmode="lin" valueType="num">
                                      <p:cBhvr>
                                        <p:cTn id="7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39"/>
                                        </p:tgtEl>
                                        <p:attrNameLst>
                                          <p:attrName>style.visibility</p:attrName>
                                        </p:attrNameLst>
                                      </p:cBhvr>
                                      <p:to>
                                        <p:strVal val="visible"/>
                                      </p:to>
                                    </p:set>
                                    <p:animEffect transition="in" filter="fade">
                                      <p:cBhvr>
                                        <p:cTn id="84" dur="1000"/>
                                        <p:tgtEl>
                                          <p:spTgt spid="39"/>
                                        </p:tgtEl>
                                      </p:cBhvr>
                                    </p:animEffect>
                                    <p:anim calcmode="lin" valueType="num">
                                      <p:cBhvr>
                                        <p:cTn id="85" dur="1000" fill="hold"/>
                                        <p:tgtEl>
                                          <p:spTgt spid="39"/>
                                        </p:tgtEl>
                                        <p:attrNameLst>
                                          <p:attrName>ppt_x</p:attrName>
                                        </p:attrNameLst>
                                      </p:cBhvr>
                                      <p:tavLst>
                                        <p:tav tm="0">
                                          <p:val>
                                            <p:strVal val="#ppt_x"/>
                                          </p:val>
                                        </p:tav>
                                        <p:tav tm="100000">
                                          <p:val>
                                            <p:strVal val="#ppt_x"/>
                                          </p:val>
                                        </p:tav>
                                      </p:tavLst>
                                    </p:anim>
                                    <p:anim calcmode="lin" valueType="num">
                                      <p:cBhvr>
                                        <p:cTn id="86"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40"/>
                                        </p:tgtEl>
                                        <p:attrNameLst>
                                          <p:attrName>style.visibility</p:attrName>
                                        </p:attrNameLst>
                                      </p:cBhvr>
                                      <p:to>
                                        <p:strVal val="visible"/>
                                      </p:to>
                                    </p:set>
                                    <p:animEffect transition="in" filter="fade">
                                      <p:cBhvr>
                                        <p:cTn id="91" dur="1000"/>
                                        <p:tgtEl>
                                          <p:spTgt spid="40"/>
                                        </p:tgtEl>
                                      </p:cBhvr>
                                    </p:animEffect>
                                    <p:anim calcmode="lin" valueType="num">
                                      <p:cBhvr>
                                        <p:cTn id="92" dur="1000" fill="hold"/>
                                        <p:tgtEl>
                                          <p:spTgt spid="40"/>
                                        </p:tgtEl>
                                        <p:attrNameLst>
                                          <p:attrName>ppt_x</p:attrName>
                                        </p:attrNameLst>
                                      </p:cBhvr>
                                      <p:tavLst>
                                        <p:tav tm="0">
                                          <p:val>
                                            <p:strVal val="#ppt_x"/>
                                          </p:val>
                                        </p:tav>
                                        <p:tav tm="100000">
                                          <p:val>
                                            <p:strVal val="#ppt_x"/>
                                          </p:val>
                                        </p:tav>
                                      </p:tavLst>
                                    </p:anim>
                                    <p:anim calcmode="lin" valueType="num">
                                      <p:cBhvr>
                                        <p:cTn id="93"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54"/>
                                        </p:tgtEl>
                                        <p:attrNameLst>
                                          <p:attrName>style.visibility</p:attrName>
                                        </p:attrNameLst>
                                      </p:cBhvr>
                                      <p:to>
                                        <p:strVal val="visible"/>
                                      </p:to>
                                    </p:set>
                                    <p:animEffect transition="in" filter="fade">
                                      <p:cBhvr>
                                        <p:cTn id="98" dur="1000"/>
                                        <p:tgtEl>
                                          <p:spTgt spid="54"/>
                                        </p:tgtEl>
                                      </p:cBhvr>
                                    </p:animEffect>
                                    <p:anim calcmode="lin" valueType="num">
                                      <p:cBhvr>
                                        <p:cTn id="99" dur="1000" fill="hold"/>
                                        <p:tgtEl>
                                          <p:spTgt spid="54"/>
                                        </p:tgtEl>
                                        <p:attrNameLst>
                                          <p:attrName>ppt_x</p:attrName>
                                        </p:attrNameLst>
                                      </p:cBhvr>
                                      <p:tavLst>
                                        <p:tav tm="0">
                                          <p:val>
                                            <p:strVal val="#ppt_x"/>
                                          </p:val>
                                        </p:tav>
                                        <p:tav tm="100000">
                                          <p:val>
                                            <p:strVal val="#ppt_x"/>
                                          </p:val>
                                        </p:tav>
                                      </p:tavLst>
                                    </p:anim>
                                    <p:anim calcmode="lin" valueType="num">
                                      <p:cBhvr>
                                        <p:cTn id="100"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44"/>
                                        </p:tgtEl>
                                        <p:attrNameLst>
                                          <p:attrName>style.visibility</p:attrName>
                                        </p:attrNameLst>
                                      </p:cBhvr>
                                      <p:to>
                                        <p:strVal val="visible"/>
                                      </p:to>
                                    </p:set>
                                    <p:animEffect transition="in" filter="fade">
                                      <p:cBhvr>
                                        <p:cTn id="105" dur="1000"/>
                                        <p:tgtEl>
                                          <p:spTgt spid="44"/>
                                        </p:tgtEl>
                                      </p:cBhvr>
                                    </p:animEffect>
                                    <p:anim calcmode="lin" valueType="num">
                                      <p:cBhvr>
                                        <p:cTn id="106" dur="1000" fill="hold"/>
                                        <p:tgtEl>
                                          <p:spTgt spid="44"/>
                                        </p:tgtEl>
                                        <p:attrNameLst>
                                          <p:attrName>ppt_x</p:attrName>
                                        </p:attrNameLst>
                                      </p:cBhvr>
                                      <p:tavLst>
                                        <p:tav tm="0">
                                          <p:val>
                                            <p:strVal val="#ppt_x"/>
                                          </p:val>
                                        </p:tav>
                                        <p:tav tm="100000">
                                          <p:val>
                                            <p:strVal val="#ppt_x"/>
                                          </p:val>
                                        </p:tav>
                                      </p:tavLst>
                                    </p:anim>
                                    <p:anim calcmode="lin" valueType="num">
                                      <p:cBhvr>
                                        <p:cTn id="107"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grpId="0" nodeType="clickEffect">
                                  <p:stCondLst>
                                    <p:cond delay="0"/>
                                  </p:stCondLst>
                                  <p:childTnLst>
                                    <p:set>
                                      <p:cBhvr>
                                        <p:cTn id="111" dur="1" fill="hold">
                                          <p:stCondLst>
                                            <p:cond delay="0"/>
                                          </p:stCondLst>
                                        </p:cTn>
                                        <p:tgtEl>
                                          <p:spTgt spid="53"/>
                                        </p:tgtEl>
                                        <p:attrNameLst>
                                          <p:attrName>style.visibility</p:attrName>
                                        </p:attrNameLst>
                                      </p:cBhvr>
                                      <p:to>
                                        <p:strVal val="visible"/>
                                      </p:to>
                                    </p:set>
                                    <p:animEffect transition="in" filter="fade">
                                      <p:cBhvr>
                                        <p:cTn id="112" dur="1000"/>
                                        <p:tgtEl>
                                          <p:spTgt spid="53"/>
                                        </p:tgtEl>
                                      </p:cBhvr>
                                    </p:animEffect>
                                    <p:anim calcmode="lin" valueType="num">
                                      <p:cBhvr>
                                        <p:cTn id="113" dur="1000" fill="hold"/>
                                        <p:tgtEl>
                                          <p:spTgt spid="53"/>
                                        </p:tgtEl>
                                        <p:attrNameLst>
                                          <p:attrName>ppt_x</p:attrName>
                                        </p:attrNameLst>
                                      </p:cBhvr>
                                      <p:tavLst>
                                        <p:tav tm="0">
                                          <p:val>
                                            <p:strVal val="#ppt_x"/>
                                          </p:val>
                                        </p:tav>
                                        <p:tav tm="100000">
                                          <p:val>
                                            <p:strVal val="#ppt_x"/>
                                          </p:val>
                                        </p:tav>
                                      </p:tavLst>
                                    </p:anim>
                                    <p:anim calcmode="lin" valueType="num">
                                      <p:cBhvr>
                                        <p:cTn id="114"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grpId="0" nodeType="clickEffect">
                                  <p:stCondLst>
                                    <p:cond delay="0"/>
                                  </p:stCondLst>
                                  <p:childTnLst>
                                    <p:set>
                                      <p:cBhvr>
                                        <p:cTn id="118" dur="1" fill="hold">
                                          <p:stCondLst>
                                            <p:cond delay="0"/>
                                          </p:stCondLst>
                                        </p:cTn>
                                        <p:tgtEl>
                                          <p:spTgt spid="67"/>
                                        </p:tgtEl>
                                        <p:attrNameLst>
                                          <p:attrName>style.visibility</p:attrName>
                                        </p:attrNameLst>
                                      </p:cBhvr>
                                      <p:to>
                                        <p:strVal val="visible"/>
                                      </p:to>
                                    </p:set>
                                    <p:animEffect transition="in" filter="fade">
                                      <p:cBhvr>
                                        <p:cTn id="119" dur="1000"/>
                                        <p:tgtEl>
                                          <p:spTgt spid="67"/>
                                        </p:tgtEl>
                                      </p:cBhvr>
                                    </p:animEffect>
                                    <p:anim calcmode="lin" valueType="num">
                                      <p:cBhvr>
                                        <p:cTn id="120" dur="1000" fill="hold"/>
                                        <p:tgtEl>
                                          <p:spTgt spid="67"/>
                                        </p:tgtEl>
                                        <p:attrNameLst>
                                          <p:attrName>ppt_x</p:attrName>
                                        </p:attrNameLst>
                                      </p:cBhvr>
                                      <p:tavLst>
                                        <p:tav tm="0">
                                          <p:val>
                                            <p:strVal val="#ppt_x"/>
                                          </p:val>
                                        </p:tav>
                                        <p:tav tm="100000">
                                          <p:val>
                                            <p:strVal val="#ppt_x"/>
                                          </p:val>
                                        </p:tav>
                                      </p:tavLst>
                                    </p:anim>
                                    <p:anim calcmode="lin" valueType="num">
                                      <p:cBhvr>
                                        <p:cTn id="121"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42" presetClass="entr" presetSubtype="0" fill="hold" grpId="0" nodeType="clickEffect">
                                  <p:stCondLst>
                                    <p:cond delay="0"/>
                                  </p:stCondLst>
                                  <p:childTnLst>
                                    <p:set>
                                      <p:cBhvr>
                                        <p:cTn id="125" dur="1" fill="hold">
                                          <p:stCondLst>
                                            <p:cond delay="0"/>
                                          </p:stCondLst>
                                        </p:cTn>
                                        <p:tgtEl>
                                          <p:spTgt spid="41"/>
                                        </p:tgtEl>
                                        <p:attrNameLst>
                                          <p:attrName>style.visibility</p:attrName>
                                        </p:attrNameLst>
                                      </p:cBhvr>
                                      <p:to>
                                        <p:strVal val="visible"/>
                                      </p:to>
                                    </p:set>
                                    <p:animEffect transition="in" filter="fade">
                                      <p:cBhvr>
                                        <p:cTn id="126" dur="1000"/>
                                        <p:tgtEl>
                                          <p:spTgt spid="41"/>
                                        </p:tgtEl>
                                      </p:cBhvr>
                                    </p:animEffect>
                                    <p:anim calcmode="lin" valueType="num">
                                      <p:cBhvr>
                                        <p:cTn id="127" dur="1000" fill="hold"/>
                                        <p:tgtEl>
                                          <p:spTgt spid="41"/>
                                        </p:tgtEl>
                                        <p:attrNameLst>
                                          <p:attrName>ppt_x</p:attrName>
                                        </p:attrNameLst>
                                      </p:cBhvr>
                                      <p:tavLst>
                                        <p:tav tm="0">
                                          <p:val>
                                            <p:strVal val="#ppt_x"/>
                                          </p:val>
                                        </p:tav>
                                        <p:tav tm="100000">
                                          <p:val>
                                            <p:strVal val="#ppt_x"/>
                                          </p:val>
                                        </p:tav>
                                      </p:tavLst>
                                    </p:anim>
                                    <p:anim calcmode="lin" valueType="num">
                                      <p:cBhvr>
                                        <p:cTn id="128"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42" presetClass="entr" presetSubtype="0" fill="hold" grpId="0" nodeType="clickEffect">
                                  <p:stCondLst>
                                    <p:cond delay="0"/>
                                  </p:stCondLst>
                                  <p:childTnLst>
                                    <p:set>
                                      <p:cBhvr>
                                        <p:cTn id="132" dur="1" fill="hold">
                                          <p:stCondLst>
                                            <p:cond delay="0"/>
                                          </p:stCondLst>
                                        </p:cTn>
                                        <p:tgtEl>
                                          <p:spTgt spid="42"/>
                                        </p:tgtEl>
                                        <p:attrNameLst>
                                          <p:attrName>style.visibility</p:attrName>
                                        </p:attrNameLst>
                                      </p:cBhvr>
                                      <p:to>
                                        <p:strVal val="visible"/>
                                      </p:to>
                                    </p:set>
                                    <p:animEffect transition="in" filter="fade">
                                      <p:cBhvr>
                                        <p:cTn id="133" dur="1000"/>
                                        <p:tgtEl>
                                          <p:spTgt spid="42"/>
                                        </p:tgtEl>
                                      </p:cBhvr>
                                    </p:animEffect>
                                    <p:anim calcmode="lin" valueType="num">
                                      <p:cBhvr>
                                        <p:cTn id="134" dur="1000" fill="hold"/>
                                        <p:tgtEl>
                                          <p:spTgt spid="42"/>
                                        </p:tgtEl>
                                        <p:attrNameLst>
                                          <p:attrName>ppt_x</p:attrName>
                                        </p:attrNameLst>
                                      </p:cBhvr>
                                      <p:tavLst>
                                        <p:tav tm="0">
                                          <p:val>
                                            <p:strVal val="#ppt_x"/>
                                          </p:val>
                                        </p:tav>
                                        <p:tav tm="100000">
                                          <p:val>
                                            <p:strVal val="#ppt_x"/>
                                          </p:val>
                                        </p:tav>
                                      </p:tavLst>
                                    </p:anim>
                                    <p:anim calcmode="lin" valueType="num">
                                      <p:cBhvr>
                                        <p:cTn id="135"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42" presetClass="entr" presetSubtype="0" fill="hold" grpId="0" nodeType="clickEffect">
                                  <p:stCondLst>
                                    <p:cond delay="0"/>
                                  </p:stCondLst>
                                  <p:childTnLst>
                                    <p:set>
                                      <p:cBhvr>
                                        <p:cTn id="139" dur="1" fill="hold">
                                          <p:stCondLst>
                                            <p:cond delay="0"/>
                                          </p:stCondLst>
                                        </p:cTn>
                                        <p:tgtEl>
                                          <p:spTgt spid="45"/>
                                        </p:tgtEl>
                                        <p:attrNameLst>
                                          <p:attrName>style.visibility</p:attrName>
                                        </p:attrNameLst>
                                      </p:cBhvr>
                                      <p:to>
                                        <p:strVal val="visible"/>
                                      </p:to>
                                    </p:set>
                                    <p:animEffect transition="in" filter="fade">
                                      <p:cBhvr>
                                        <p:cTn id="140" dur="1000"/>
                                        <p:tgtEl>
                                          <p:spTgt spid="45"/>
                                        </p:tgtEl>
                                      </p:cBhvr>
                                    </p:animEffect>
                                    <p:anim calcmode="lin" valueType="num">
                                      <p:cBhvr>
                                        <p:cTn id="141" dur="1000" fill="hold"/>
                                        <p:tgtEl>
                                          <p:spTgt spid="45"/>
                                        </p:tgtEl>
                                        <p:attrNameLst>
                                          <p:attrName>ppt_x</p:attrName>
                                        </p:attrNameLst>
                                      </p:cBhvr>
                                      <p:tavLst>
                                        <p:tav tm="0">
                                          <p:val>
                                            <p:strVal val="#ppt_x"/>
                                          </p:val>
                                        </p:tav>
                                        <p:tav tm="100000">
                                          <p:val>
                                            <p:strVal val="#ppt_x"/>
                                          </p:val>
                                        </p:tav>
                                      </p:tavLst>
                                    </p:anim>
                                    <p:anim calcmode="lin" valueType="num">
                                      <p:cBhvr>
                                        <p:cTn id="142"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42" presetClass="entr" presetSubtype="0" fill="hold" grpId="0" nodeType="clickEffect">
                                  <p:stCondLst>
                                    <p:cond delay="0"/>
                                  </p:stCondLst>
                                  <p:childTnLst>
                                    <p:set>
                                      <p:cBhvr>
                                        <p:cTn id="146" dur="1" fill="hold">
                                          <p:stCondLst>
                                            <p:cond delay="0"/>
                                          </p:stCondLst>
                                        </p:cTn>
                                        <p:tgtEl>
                                          <p:spTgt spid="43"/>
                                        </p:tgtEl>
                                        <p:attrNameLst>
                                          <p:attrName>style.visibility</p:attrName>
                                        </p:attrNameLst>
                                      </p:cBhvr>
                                      <p:to>
                                        <p:strVal val="visible"/>
                                      </p:to>
                                    </p:set>
                                    <p:animEffect transition="in" filter="fade">
                                      <p:cBhvr>
                                        <p:cTn id="147" dur="1000"/>
                                        <p:tgtEl>
                                          <p:spTgt spid="43"/>
                                        </p:tgtEl>
                                      </p:cBhvr>
                                    </p:animEffect>
                                    <p:anim calcmode="lin" valueType="num">
                                      <p:cBhvr>
                                        <p:cTn id="148" dur="1000" fill="hold"/>
                                        <p:tgtEl>
                                          <p:spTgt spid="43"/>
                                        </p:tgtEl>
                                        <p:attrNameLst>
                                          <p:attrName>ppt_x</p:attrName>
                                        </p:attrNameLst>
                                      </p:cBhvr>
                                      <p:tavLst>
                                        <p:tav tm="0">
                                          <p:val>
                                            <p:strVal val="#ppt_x"/>
                                          </p:val>
                                        </p:tav>
                                        <p:tav tm="100000">
                                          <p:val>
                                            <p:strVal val="#ppt_x"/>
                                          </p:val>
                                        </p:tav>
                                      </p:tavLst>
                                    </p:anim>
                                    <p:anim calcmode="lin" valueType="num">
                                      <p:cBhvr>
                                        <p:cTn id="149"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42" presetClass="entr" presetSubtype="0" fill="hold" grpId="0" nodeType="clickEffect">
                                  <p:stCondLst>
                                    <p:cond delay="0"/>
                                  </p:stCondLst>
                                  <p:childTnLst>
                                    <p:set>
                                      <p:cBhvr>
                                        <p:cTn id="153" dur="1" fill="hold">
                                          <p:stCondLst>
                                            <p:cond delay="0"/>
                                          </p:stCondLst>
                                        </p:cTn>
                                        <p:tgtEl>
                                          <p:spTgt spid="46"/>
                                        </p:tgtEl>
                                        <p:attrNameLst>
                                          <p:attrName>style.visibility</p:attrName>
                                        </p:attrNameLst>
                                      </p:cBhvr>
                                      <p:to>
                                        <p:strVal val="visible"/>
                                      </p:to>
                                    </p:set>
                                    <p:animEffect transition="in" filter="fade">
                                      <p:cBhvr>
                                        <p:cTn id="154" dur="1000"/>
                                        <p:tgtEl>
                                          <p:spTgt spid="46"/>
                                        </p:tgtEl>
                                      </p:cBhvr>
                                    </p:animEffect>
                                    <p:anim calcmode="lin" valueType="num">
                                      <p:cBhvr>
                                        <p:cTn id="155" dur="1000" fill="hold"/>
                                        <p:tgtEl>
                                          <p:spTgt spid="46"/>
                                        </p:tgtEl>
                                        <p:attrNameLst>
                                          <p:attrName>ppt_x</p:attrName>
                                        </p:attrNameLst>
                                      </p:cBhvr>
                                      <p:tavLst>
                                        <p:tav tm="0">
                                          <p:val>
                                            <p:strVal val="#ppt_x"/>
                                          </p:val>
                                        </p:tav>
                                        <p:tav tm="100000">
                                          <p:val>
                                            <p:strVal val="#ppt_x"/>
                                          </p:val>
                                        </p:tav>
                                      </p:tavLst>
                                    </p:anim>
                                    <p:anim calcmode="lin" valueType="num">
                                      <p:cBhvr>
                                        <p:cTn id="156"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57" fill="hold">
                      <p:stCondLst>
                        <p:cond delay="indefinite"/>
                      </p:stCondLst>
                      <p:childTnLst>
                        <p:par>
                          <p:cTn id="158" fill="hold">
                            <p:stCondLst>
                              <p:cond delay="0"/>
                            </p:stCondLst>
                            <p:childTnLst>
                              <p:par>
                                <p:cTn id="159" presetID="42" presetClass="entr" presetSubtype="0" fill="hold" grpId="0" nodeType="clickEffect">
                                  <p:stCondLst>
                                    <p:cond delay="0"/>
                                  </p:stCondLst>
                                  <p:childTnLst>
                                    <p:set>
                                      <p:cBhvr>
                                        <p:cTn id="160" dur="1" fill="hold">
                                          <p:stCondLst>
                                            <p:cond delay="0"/>
                                          </p:stCondLst>
                                        </p:cTn>
                                        <p:tgtEl>
                                          <p:spTgt spid="63"/>
                                        </p:tgtEl>
                                        <p:attrNameLst>
                                          <p:attrName>style.visibility</p:attrName>
                                        </p:attrNameLst>
                                      </p:cBhvr>
                                      <p:to>
                                        <p:strVal val="visible"/>
                                      </p:to>
                                    </p:set>
                                    <p:animEffect transition="in" filter="fade">
                                      <p:cBhvr>
                                        <p:cTn id="161" dur="1000"/>
                                        <p:tgtEl>
                                          <p:spTgt spid="63"/>
                                        </p:tgtEl>
                                      </p:cBhvr>
                                    </p:animEffect>
                                    <p:anim calcmode="lin" valueType="num">
                                      <p:cBhvr>
                                        <p:cTn id="162" dur="1000" fill="hold"/>
                                        <p:tgtEl>
                                          <p:spTgt spid="63"/>
                                        </p:tgtEl>
                                        <p:attrNameLst>
                                          <p:attrName>ppt_x</p:attrName>
                                        </p:attrNameLst>
                                      </p:cBhvr>
                                      <p:tavLst>
                                        <p:tav tm="0">
                                          <p:val>
                                            <p:strVal val="#ppt_x"/>
                                          </p:val>
                                        </p:tav>
                                        <p:tav tm="100000">
                                          <p:val>
                                            <p:strVal val="#ppt_x"/>
                                          </p:val>
                                        </p:tav>
                                      </p:tavLst>
                                    </p:anim>
                                    <p:anim calcmode="lin" valueType="num">
                                      <p:cBhvr>
                                        <p:cTn id="163"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164" fill="hold">
                      <p:stCondLst>
                        <p:cond delay="indefinite"/>
                      </p:stCondLst>
                      <p:childTnLst>
                        <p:par>
                          <p:cTn id="165" fill="hold">
                            <p:stCondLst>
                              <p:cond delay="0"/>
                            </p:stCondLst>
                            <p:childTnLst>
                              <p:par>
                                <p:cTn id="166" presetID="42" presetClass="entr" presetSubtype="0" fill="hold" nodeType="clickEffect">
                                  <p:stCondLst>
                                    <p:cond delay="0"/>
                                  </p:stCondLst>
                                  <p:childTnLst>
                                    <p:set>
                                      <p:cBhvr>
                                        <p:cTn id="167" dur="1" fill="hold">
                                          <p:stCondLst>
                                            <p:cond delay="0"/>
                                          </p:stCondLst>
                                        </p:cTn>
                                        <p:tgtEl>
                                          <p:spTgt spid="64">
                                            <p:txEl>
                                              <p:pRg st="0" end="0"/>
                                            </p:txEl>
                                          </p:spTgt>
                                        </p:tgtEl>
                                        <p:attrNameLst>
                                          <p:attrName>style.visibility</p:attrName>
                                        </p:attrNameLst>
                                      </p:cBhvr>
                                      <p:to>
                                        <p:strVal val="visible"/>
                                      </p:to>
                                    </p:set>
                                    <p:animEffect transition="in" filter="fade">
                                      <p:cBhvr>
                                        <p:cTn id="168" dur="1000"/>
                                        <p:tgtEl>
                                          <p:spTgt spid="64">
                                            <p:txEl>
                                              <p:pRg st="0" end="0"/>
                                            </p:txEl>
                                          </p:spTgt>
                                        </p:tgtEl>
                                      </p:cBhvr>
                                    </p:animEffect>
                                    <p:anim calcmode="lin" valueType="num">
                                      <p:cBhvr>
                                        <p:cTn id="169" dur="1000" fill="hold"/>
                                        <p:tgtEl>
                                          <p:spTgt spid="64">
                                            <p:txEl>
                                              <p:pRg st="0" end="0"/>
                                            </p:txEl>
                                          </p:spTgt>
                                        </p:tgtEl>
                                        <p:attrNameLst>
                                          <p:attrName>ppt_x</p:attrName>
                                        </p:attrNameLst>
                                      </p:cBhvr>
                                      <p:tavLst>
                                        <p:tav tm="0">
                                          <p:val>
                                            <p:strVal val="#ppt_x"/>
                                          </p:val>
                                        </p:tav>
                                        <p:tav tm="100000">
                                          <p:val>
                                            <p:strVal val="#ppt_x"/>
                                          </p:val>
                                        </p:tav>
                                      </p:tavLst>
                                    </p:anim>
                                    <p:anim calcmode="lin" valueType="num">
                                      <p:cBhvr>
                                        <p:cTn id="170" dur="1000" fill="hold"/>
                                        <p:tgtEl>
                                          <p:spTgt spid="6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1" fill="hold">
                      <p:stCondLst>
                        <p:cond delay="indefinite"/>
                      </p:stCondLst>
                      <p:childTnLst>
                        <p:par>
                          <p:cTn id="172" fill="hold">
                            <p:stCondLst>
                              <p:cond delay="0"/>
                            </p:stCondLst>
                            <p:childTnLst>
                              <p:par>
                                <p:cTn id="173" presetID="42" presetClass="entr" presetSubtype="0" fill="hold" grpId="0" nodeType="clickEffect">
                                  <p:stCondLst>
                                    <p:cond delay="0"/>
                                  </p:stCondLst>
                                  <p:childTnLst>
                                    <p:set>
                                      <p:cBhvr>
                                        <p:cTn id="174" dur="1" fill="hold">
                                          <p:stCondLst>
                                            <p:cond delay="0"/>
                                          </p:stCondLst>
                                        </p:cTn>
                                        <p:tgtEl>
                                          <p:spTgt spid="65"/>
                                        </p:tgtEl>
                                        <p:attrNameLst>
                                          <p:attrName>style.visibility</p:attrName>
                                        </p:attrNameLst>
                                      </p:cBhvr>
                                      <p:to>
                                        <p:strVal val="visible"/>
                                      </p:to>
                                    </p:set>
                                    <p:animEffect transition="in" filter="fade">
                                      <p:cBhvr>
                                        <p:cTn id="175" dur="1000"/>
                                        <p:tgtEl>
                                          <p:spTgt spid="65"/>
                                        </p:tgtEl>
                                      </p:cBhvr>
                                    </p:animEffect>
                                    <p:anim calcmode="lin" valueType="num">
                                      <p:cBhvr>
                                        <p:cTn id="176" dur="1000" fill="hold"/>
                                        <p:tgtEl>
                                          <p:spTgt spid="65"/>
                                        </p:tgtEl>
                                        <p:attrNameLst>
                                          <p:attrName>ppt_x</p:attrName>
                                        </p:attrNameLst>
                                      </p:cBhvr>
                                      <p:tavLst>
                                        <p:tav tm="0">
                                          <p:val>
                                            <p:strVal val="#ppt_x"/>
                                          </p:val>
                                        </p:tav>
                                        <p:tav tm="100000">
                                          <p:val>
                                            <p:strVal val="#ppt_x"/>
                                          </p:val>
                                        </p:tav>
                                      </p:tavLst>
                                    </p:anim>
                                    <p:anim calcmode="lin" valueType="num">
                                      <p:cBhvr>
                                        <p:cTn id="177"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178" fill="hold">
                      <p:stCondLst>
                        <p:cond delay="indefinite"/>
                      </p:stCondLst>
                      <p:childTnLst>
                        <p:par>
                          <p:cTn id="179" fill="hold">
                            <p:stCondLst>
                              <p:cond delay="0"/>
                            </p:stCondLst>
                            <p:childTnLst>
                              <p:par>
                                <p:cTn id="180" presetID="42" presetClass="entr" presetSubtype="0" fill="hold" grpId="0" nodeType="clickEffect">
                                  <p:stCondLst>
                                    <p:cond delay="0"/>
                                  </p:stCondLst>
                                  <p:childTnLst>
                                    <p:set>
                                      <p:cBhvr>
                                        <p:cTn id="181" dur="1" fill="hold">
                                          <p:stCondLst>
                                            <p:cond delay="0"/>
                                          </p:stCondLst>
                                        </p:cTn>
                                        <p:tgtEl>
                                          <p:spTgt spid="66"/>
                                        </p:tgtEl>
                                        <p:attrNameLst>
                                          <p:attrName>style.visibility</p:attrName>
                                        </p:attrNameLst>
                                      </p:cBhvr>
                                      <p:to>
                                        <p:strVal val="visible"/>
                                      </p:to>
                                    </p:set>
                                    <p:animEffect transition="in" filter="fade">
                                      <p:cBhvr>
                                        <p:cTn id="182" dur="1000"/>
                                        <p:tgtEl>
                                          <p:spTgt spid="66"/>
                                        </p:tgtEl>
                                      </p:cBhvr>
                                    </p:animEffect>
                                    <p:anim calcmode="lin" valueType="num">
                                      <p:cBhvr>
                                        <p:cTn id="183" dur="1000" fill="hold"/>
                                        <p:tgtEl>
                                          <p:spTgt spid="66"/>
                                        </p:tgtEl>
                                        <p:attrNameLst>
                                          <p:attrName>ppt_x</p:attrName>
                                        </p:attrNameLst>
                                      </p:cBhvr>
                                      <p:tavLst>
                                        <p:tav tm="0">
                                          <p:val>
                                            <p:strVal val="#ppt_x"/>
                                          </p:val>
                                        </p:tav>
                                        <p:tav tm="100000">
                                          <p:val>
                                            <p:strVal val="#ppt_x"/>
                                          </p:val>
                                        </p:tav>
                                      </p:tavLst>
                                    </p:anim>
                                    <p:anim calcmode="lin" valueType="num">
                                      <p:cBhvr>
                                        <p:cTn id="184"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185" fill="hold">
                      <p:stCondLst>
                        <p:cond delay="indefinite"/>
                      </p:stCondLst>
                      <p:childTnLst>
                        <p:par>
                          <p:cTn id="186" fill="hold">
                            <p:stCondLst>
                              <p:cond delay="0"/>
                            </p:stCondLst>
                            <p:childTnLst>
                              <p:par>
                                <p:cTn id="187" presetID="42" presetClass="entr" presetSubtype="0" fill="hold" grpId="0" nodeType="clickEffect">
                                  <p:stCondLst>
                                    <p:cond delay="0"/>
                                  </p:stCondLst>
                                  <p:childTnLst>
                                    <p:set>
                                      <p:cBhvr>
                                        <p:cTn id="188" dur="1" fill="hold">
                                          <p:stCondLst>
                                            <p:cond delay="0"/>
                                          </p:stCondLst>
                                        </p:cTn>
                                        <p:tgtEl>
                                          <p:spTgt spid="52"/>
                                        </p:tgtEl>
                                        <p:attrNameLst>
                                          <p:attrName>style.visibility</p:attrName>
                                        </p:attrNameLst>
                                      </p:cBhvr>
                                      <p:to>
                                        <p:strVal val="visible"/>
                                      </p:to>
                                    </p:set>
                                    <p:animEffect transition="in" filter="fade">
                                      <p:cBhvr>
                                        <p:cTn id="189" dur="1000"/>
                                        <p:tgtEl>
                                          <p:spTgt spid="52"/>
                                        </p:tgtEl>
                                      </p:cBhvr>
                                    </p:animEffect>
                                    <p:anim calcmode="lin" valueType="num">
                                      <p:cBhvr>
                                        <p:cTn id="190" dur="1000" fill="hold"/>
                                        <p:tgtEl>
                                          <p:spTgt spid="52"/>
                                        </p:tgtEl>
                                        <p:attrNameLst>
                                          <p:attrName>ppt_x</p:attrName>
                                        </p:attrNameLst>
                                      </p:cBhvr>
                                      <p:tavLst>
                                        <p:tav tm="0">
                                          <p:val>
                                            <p:strVal val="#ppt_x"/>
                                          </p:val>
                                        </p:tav>
                                        <p:tav tm="100000">
                                          <p:val>
                                            <p:strVal val="#ppt_x"/>
                                          </p:val>
                                        </p:tav>
                                      </p:tavLst>
                                    </p:anim>
                                    <p:anim calcmode="lin" valueType="num">
                                      <p:cBhvr>
                                        <p:cTn id="191"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192" fill="hold">
                      <p:stCondLst>
                        <p:cond delay="indefinite"/>
                      </p:stCondLst>
                      <p:childTnLst>
                        <p:par>
                          <p:cTn id="193" fill="hold">
                            <p:stCondLst>
                              <p:cond delay="0"/>
                            </p:stCondLst>
                            <p:childTnLst>
                              <p:par>
                                <p:cTn id="194" presetID="42" presetClass="entr" presetSubtype="0" fill="hold" grpId="0" nodeType="clickEffect">
                                  <p:stCondLst>
                                    <p:cond delay="0"/>
                                  </p:stCondLst>
                                  <p:childTnLst>
                                    <p:set>
                                      <p:cBhvr>
                                        <p:cTn id="195" dur="1" fill="hold">
                                          <p:stCondLst>
                                            <p:cond delay="0"/>
                                          </p:stCondLst>
                                        </p:cTn>
                                        <p:tgtEl>
                                          <p:spTgt spid="51"/>
                                        </p:tgtEl>
                                        <p:attrNameLst>
                                          <p:attrName>style.visibility</p:attrName>
                                        </p:attrNameLst>
                                      </p:cBhvr>
                                      <p:to>
                                        <p:strVal val="visible"/>
                                      </p:to>
                                    </p:set>
                                    <p:animEffect transition="in" filter="fade">
                                      <p:cBhvr>
                                        <p:cTn id="196" dur="1000"/>
                                        <p:tgtEl>
                                          <p:spTgt spid="51"/>
                                        </p:tgtEl>
                                      </p:cBhvr>
                                    </p:animEffect>
                                    <p:anim calcmode="lin" valueType="num">
                                      <p:cBhvr>
                                        <p:cTn id="197" dur="1000" fill="hold"/>
                                        <p:tgtEl>
                                          <p:spTgt spid="51"/>
                                        </p:tgtEl>
                                        <p:attrNameLst>
                                          <p:attrName>ppt_x</p:attrName>
                                        </p:attrNameLst>
                                      </p:cBhvr>
                                      <p:tavLst>
                                        <p:tav tm="0">
                                          <p:val>
                                            <p:strVal val="#ppt_x"/>
                                          </p:val>
                                        </p:tav>
                                        <p:tav tm="100000">
                                          <p:val>
                                            <p:strVal val="#ppt_x"/>
                                          </p:val>
                                        </p:tav>
                                      </p:tavLst>
                                    </p:anim>
                                    <p:anim calcmode="lin" valueType="num">
                                      <p:cBhvr>
                                        <p:cTn id="198"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99" fill="hold">
                      <p:stCondLst>
                        <p:cond delay="indefinite"/>
                      </p:stCondLst>
                      <p:childTnLst>
                        <p:par>
                          <p:cTn id="200" fill="hold">
                            <p:stCondLst>
                              <p:cond delay="0"/>
                            </p:stCondLst>
                            <p:childTnLst>
                              <p:par>
                                <p:cTn id="201" presetID="42" presetClass="entr" presetSubtype="0" fill="hold" grpId="0" nodeType="clickEffect">
                                  <p:stCondLst>
                                    <p:cond delay="0"/>
                                  </p:stCondLst>
                                  <p:childTnLst>
                                    <p:set>
                                      <p:cBhvr>
                                        <p:cTn id="202" dur="1" fill="hold">
                                          <p:stCondLst>
                                            <p:cond delay="0"/>
                                          </p:stCondLst>
                                        </p:cTn>
                                        <p:tgtEl>
                                          <p:spTgt spid="50"/>
                                        </p:tgtEl>
                                        <p:attrNameLst>
                                          <p:attrName>style.visibility</p:attrName>
                                        </p:attrNameLst>
                                      </p:cBhvr>
                                      <p:to>
                                        <p:strVal val="visible"/>
                                      </p:to>
                                    </p:set>
                                    <p:animEffect transition="in" filter="fade">
                                      <p:cBhvr>
                                        <p:cTn id="203" dur="1000"/>
                                        <p:tgtEl>
                                          <p:spTgt spid="50"/>
                                        </p:tgtEl>
                                      </p:cBhvr>
                                    </p:animEffect>
                                    <p:anim calcmode="lin" valueType="num">
                                      <p:cBhvr>
                                        <p:cTn id="204" dur="1000" fill="hold"/>
                                        <p:tgtEl>
                                          <p:spTgt spid="50"/>
                                        </p:tgtEl>
                                        <p:attrNameLst>
                                          <p:attrName>ppt_x</p:attrName>
                                        </p:attrNameLst>
                                      </p:cBhvr>
                                      <p:tavLst>
                                        <p:tav tm="0">
                                          <p:val>
                                            <p:strVal val="#ppt_x"/>
                                          </p:val>
                                        </p:tav>
                                        <p:tav tm="100000">
                                          <p:val>
                                            <p:strVal val="#ppt_x"/>
                                          </p:val>
                                        </p:tav>
                                      </p:tavLst>
                                    </p:anim>
                                    <p:anim calcmode="lin" valueType="num">
                                      <p:cBhvr>
                                        <p:cTn id="205"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206" fill="hold">
                      <p:stCondLst>
                        <p:cond delay="indefinite"/>
                      </p:stCondLst>
                      <p:childTnLst>
                        <p:par>
                          <p:cTn id="207" fill="hold">
                            <p:stCondLst>
                              <p:cond delay="0"/>
                            </p:stCondLst>
                            <p:childTnLst>
                              <p:par>
                                <p:cTn id="208" presetID="42" presetClass="entr" presetSubtype="0" fill="hold" grpId="0" nodeType="clickEffect">
                                  <p:stCondLst>
                                    <p:cond delay="0"/>
                                  </p:stCondLst>
                                  <p:childTnLst>
                                    <p:set>
                                      <p:cBhvr>
                                        <p:cTn id="209" dur="1" fill="hold">
                                          <p:stCondLst>
                                            <p:cond delay="0"/>
                                          </p:stCondLst>
                                        </p:cTn>
                                        <p:tgtEl>
                                          <p:spTgt spid="69"/>
                                        </p:tgtEl>
                                        <p:attrNameLst>
                                          <p:attrName>style.visibility</p:attrName>
                                        </p:attrNameLst>
                                      </p:cBhvr>
                                      <p:to>
                                        <p:strVal val="visible"/>
                                      </p:to>
                                    </p:set>
                                    <p:animEffect transition="in" filter="fade">
                                      <p:cBhvr>
                                        <p:cTn id="210" dur="1000"/>
                                        <p:tgtEl>
                                          <p:spTgt spid="69"/>
                                        </p:tgtEl>
                                      </p:cBhvr>
                                    </p:animEffect>
                                    <p:anim calcmode="lin" valueType="num">
                                      <p:cBhvr>
                                        <p:cTn id="211" dur="1000" fill="hold"/>
                                        <p:tgtEl>
                                          <p:spTgt spid="69"/>
                                        </p:tgtEl>
                                        <p:attrNameLst>
                                          <p:attrName>ppt_x</p:attrName>
                                        </p:attrNameLst>
                                      </p:cBhvr>
                                      <p:tavLst>
                                        <p:tav tm="0">
                                          <p:val>
                                            <p:strVal val="#ppt_x"/>
                                          </p:val>
                                        </p:tav>
                                        <p:tav tm="100000">
                                          <p:val>
                                            <p:strVal val="#ppt_x"/>
                                          </p:val>
                                        </p:tav>
                                      </p:tavLst>
                                    </p:anim>
                                    <p:anim calcmode="lin" valueType="num">
                                      <p:cBhvr>
                                        <p:cTn id="212"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213" fill="hold">
                      <p:stCondLst>
                        <p:cond delay="indefinite"/>
                      </p:stCondLst>
                      <p:childTnLst>
                        <p:par>
                          <p:cTn id="214" fill="hold">
                            <p:stCondLst>
                              <p:cond delay="0"/>
                            </p:stCondLst>
                            <p:childTnLst>
                              <p:par>
                                <p:cTn id="215" presetID="42" presetClass="entr" presetSubtype="0" fill="hold" grpId="0" nodeType="clickEffect">
                                  <p:stCondLst>
                                    <p:cond delay="0"/>
                                  </p:stCondLst>
                                  <p:childTnLst>
                                    <p:set>
                                      <p:cBhvr>
                                        <p:cTn id="216" dur="1" fill="hold">
                                          <p:stCondLst>
                                            <p:cond delay="0"/>
                                          </p:stCondLst>
                                        </p:cTn>
                                        <p:tgtEl>
                                          <p:spTgt spid="71"/>
                                        </p:tgtEl>
                                        <p:attrNameLst>
                                          <p:attrName>style.visibility</p:attrName>
                                        </p:attrNameLst>
                                      </p:cBhvr>
                                      <p:to>
                                        <p:strVal val="visible"/>
                                      </p:to>
                                    </p:set>
                                    <p:animEffect transition="in" filter="fade">
                                      <p:cBhvr>
                                        <p:cTn id="217" dur="1000"/>
                                        <p:tgtEl>
                                          <p:spTgt spid="71"/>
                                        </p:tgtEl>
                                      </p:cBhvr>
                                    </p:animEffect>
                                    <p:anim calcmode="lin" valueType="num">
                                      <p:cBhvr>
                                        <p:cTn id="218" dur="1000" fill="hold"/>
                                        <p:tgtEl>
                                          <p:spTgt spid="71"/>
                                        </p:tgtEl>
                                        <p:attrNameLst>
                                          <p:attrName>ppt_x</p:attrName>
                                        </p:attrNameLst>
                                      </p:cBhvr>
                                      <p:tavLst>
                                        <p:tav tm="0">
                                          <p:val>
                                            <p:strVal val="#ppt_x"/>
                                          </p:val>
                                        </p:tav>
                                        <p:tav tm="100000">
                                          <p:val>
                                            <p:strVal val="#ppt_x"/>
                                          </p:val>
                                        </p:tav>
                                      </p:tavLst>
                                    </p:anim>
                                    <p:anim calcmode="lin" valueType="num">
                                      <p:cBhvr>
                                        <p:cTn id="219"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220" fill="hold">
                      <p:stCondLst>
                        <p:cond delay="indefinite"/>
                      </p:stCondLst>
                      <p:childTnLst>
                        <p:par>
                          <p:cTn id="221" fill="hold">
                            <p:stCondLst>
                              <p:cond delay="0"/>
                            </p:stCondLst>
                            <p:childTnLst>
                              <p:par>
                                <p:cTn id="222" presetID="42" presetClass="entr" presetSubtype="0" fill="hold" grpId="0" nodeType="clickEffect">
                                  <p:stCondLst>
                                    <p:cond delay="0"/>
                                  </p:stCondLst>
                                  <p:childTnLst>
                                    <p:set>
                                      <p:cBhvr>
                                        <p:cTn id="223" dur="1" fill="hold">
                                          <p:stCondLst>
                                            <p:cond delay="0"/>
                                          </p:stCondLst>
                                        </p:cTn>
                                        <p:tgtEl>
                                          <p:spTgt spid="72"/>
                                        </p:tgtEl>
                                        <p:attrNameLst>
                                          <p:attrName>style.visibility</p:attrName>
                                        </p:attrNameLst>
                                      </p:cBhvr>
                                      <p:to>
                                        <p:strVal val="visible"/>
                                      </p:to>
                                    </p:set>
                                    <p:animEffect transition="in" filter="fade">
                                      <p:cBhvr>
                                        <p:cTn id="224" dur="1000"/>
                                        <p:tgtEl>
                                          <p:spTgt spid="72"/>
                                        </p:tgtEl>
                                      </p:cBhvr>
                                    </p:animEffect>
                                    <p:anim calcmode="lin" valueType="num">
                                      <p:cBhvr>
                                        <p:cTn id="225" dur="1000" fill="hold"/>
                                        <p:tgtEl>
                                          <p:spTgt spid="72"/>
                                        </p:tgtEl>
                                        <p:attrNameLst>
                                          <p:attrName>ppt_x</p:attrName>
                                        </p:attrNameLst>
                                      </p:cBhvr>
                                      <p:tavLst>
                                        <p:tav tm="0">
                                          <p:val>
                                            <p:strVal val="#ppt_x"/>
                                          </p:val>
                                        </p:tav>
                                        <p:tav tm="100000">
                                          <p:val>
                                            <p:strVal val="#ppt_x"/>
                                          </p:val>
                                        </p:tav>
                                      </p:tavLst>
                                    </p:anim>
                                    <p:anim calcmode="lin" valueType="num">
                                      <p:cBhvr>
                                        <p:cTn id="226"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227" fill="hold">
                      <p:stCondLst>
                        <p:cond delay="indefinite"/>
                      </p:stCondLst>
                      <p:childTnLst>
                        <p:par>
                          <p:cTn id="228" fill="hold">
                            <p:stCondLst>
                              <p:cond delay="0"/>
                            </p:stCondLst>
                            <p:childTnLst>
                              <p:par>
                                <p:cTn id="229" presetID="42" presetClass="entr" presetSubtype="0" fill="hold" grpId="0" nodeType="clickEffect">
                                  <p:stCondLst>
                                    <p:cond delay="0"/>
                                  </p:stCondLst>
                                  <p:childTnLst>
                                    <p:set>
                                      <p:cBhvr>
                                        <p:cTn id="230" dur="1" fill="hold">
                                          <p:stCondLst>
                                            <p:cond delay="0"/>
                                          </p:stCondLst>
                                        </p:cTn>
                                        <p:tgtEl>
                                          <p:spTgt spid="47"/>
                                        </p:tgtEl>
                                        <p:attrNameLst>
                                          <p:attrName>style.visibility</p:attrName>
                                        </p:attrNameLst>
                                      </p:cBhvr>
                                      <p:to>
                                        <p:strVal val="visible"/>
                                      </p:to>
                                    </p:set>
                                    <p:animEffect transition="in" filter="fade">
                                      <p:cBhvr>
                                        <p:cTn id="231" dur="1000"/>
                                        <p:tgtEl>
                                          <p:spTgt spid="47"/>
                                        </p:tgtEl>
                                      </p:cBhvr>
                                    </p:animEffect>
                                    <p:anim calcmode="lin" valueType="num">
                                      <p:cBhvr>
                                        <p:cTn id="232" dur="1000" fill="hold"/>
                                        <p:tgtEl>
                                          <p:spTgt spid="47"/>
                                        </p:tgtEl>
                                        <p:attrNameLst>
                                          <p:attrName>ppt_x</p:attrName>
                                        </p:attrNameLst>
                                      </p:cBhvr>
                                      <p:tavLst>
                                        <p:tav tm="0">
                                          <p:val>
                                            <p:strVal val="#ppt_x"/>
                                          </p:val>
                                        </p:tav>
                                        <p:tav tm="100000">
                                          <p:val>
                                            <p:strVal val="#ppt_x"/>
                                          </p:val>
                                        </p:tav>
                                      </p:tavLst>
                                    </p:anim>
                                    <p:anim calcmode="lin" valueType="num">
                                      <p:cBhvr>
                                        <p:cTn id="233"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234" fill="hold">
                      <p:stCondLst>
                        <p:cond delay="indefinite"/>
                      </p:stCondLst>
                      <p:childTnLst>
                        <p:par>
                          <p:cTn id="235" fill="hold">
                            <p:stCondLst>
                              <p:cond delay="0"/>
                            </p:stCondLst>
                            <p:childTnLst>
                              <p:par>
                                <p:cTn id="236" presetID="42" presetClass="entr" presetSubtype="0" fill="hold" grpId="0" nodeType="clickEffect">
                                  <p:stCondLst>
                                    <p:cond delay="0"/>
                                  </p:stCondLst>
                                  <p:childTnLst>
                                    <p:set>
                                      <p:cBhvr>
                                        <p:cTn id="237" dur="1" fill="hold">
                                          <p:stCondLst>
                                            <p:cond delay="0"/>
                                          </p:stCondLst>
                                        </p:cTn>
                                        <p:tgtEl>
                                          <p:spTgt spid="48"/>
                                        </p:tgtEl>
                                        <p:attrNameLst>
                                          <p:attrName>style.visibility</p:attrName>
                                        </p:attrNameLst>
                                      </p:cBhvr>
                                      <p:to>
                                        <p:strVal val="visible"/>
                                      </p:to>
                                    </p:set>
                                    <p:animEffect transition="in" filter="fade">
                                      <p:cBhvr>
                                        <p:cTn id="238" dur="1000"/>
                                        <p:tgtEl>
                                          <p:spTgt spid="48"/>
                                        </p:tgtEl>
                                      </p:cBhvr>
                                    </p:animEffect>
                                    <p:anim calcmode="lin" valueType="num">
                                      <p:cBhvr>
                                        <p:cTn id="239" dur="1000" fill="hold"/>
                                        <p:tgtEl>
                                          <p:spTgt spid="48"/>
                                        </p:tgtEl>
                                        <p:attrNameLst>
                                          <p:attrName>ppt_x</p:attrName>
                                        </p:attrNameLst>
                                      </p:cBhvr>
                                      <p:tavLst>
                                        <p:tav tm="0">
                                          <p:val>
                                            <p:strVal val="#ppt_x"/>
                                          </p:val>
                                        </p:tav>
                                        <p:tav tm="100000">
                                          <p:val>
                                            <p:strVal val="#ppt_x"/>
                                          </p:val>
                                        </p:tav>
                                      </p:tavLst>
                                    </p:anim>
                                    <p:anim calcmode="lin" valueType="num">
                                      <p:cBhvr>
                                        <p:cTn id="240"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241" fill="hold">
                      <p:stCondLst>
                        <p:cond delay="indefinite"/>
                      </p:stCondLst>
                      <p:childTnLst>
                        <p:par>
                          <p:cTn id="242" fill="hold">
                            <p:stCondLst>
                              <p:cond delay="0"/>
                            </p:stCondLst>
                            <p:childTnLst>
                              <p:par>
                                <p:cTn id="243" presetID="42" presetClass="entr" presetSubtype="0" fill="hold" nodeType="clickEffect">
                                  <p:stCondLst>
                                    <p:cond delay="0"/>
                                  </p:stCondLst>
                                  <p:childTnLst>
                                    <p:set>
                                      <p:cBhvr>
                                        <p:cTn id="244" dur="1" fill="hold">
                                          <p:stCondLst>
                                            <p:cond delay="0"/>
                                          </p:stCondLst>
                                        </p:cTn>
                                        <p:tgtEl>
                                          <p:spTgt spid="49">
                                            <p:txEl>
                                              <p:pRg st="0" end="0"/>
                                            </p:txEl>
                                          </p:spTgt>
                                        </p:tgtEl>
                                        <p:attrNameLst>
                                          <p:attrName>style.visibility</p:attrName>
                                        </p:attrNameLst>
                                      </p:cBhvr>
                                      <p:to>
                                        <p:strVal val="visible"/>
                                      </p:to>
                                    </p:set>
                                    <p:animEffect transition="in" filter="fade">
                                      <p:cBhvr>
                                        <p:cTn id="245" dur="1000"/>
                                        <p:tgtEl>
                                          <p:spTgt spid="49">
                                            <p:txEl>
                                              <p:pRg st="0" end="0"/>
                                            </p:txEl>
                                          </p:spTgt>
                                        </p:tgtEl>
                                      </p:cBhvr>
                                    </p:animEffect>
                                    <p:anim calcmode="lin" valueType="num">
                                      <p:cBhvr>
                                        <p:cTn id="246" dur="1000" fill="hold"/>
                                        <p:tgtEl>
                                          <p:spTgt spid="49">
                                            <p:txEl>
                                              <p:pRg st="0" end="0"/>
                                            </p:txEl>
                                          </p:spTgt>
                                        </p:tgtEl>
                                        <p:attrNameLst>
                                          <p:attrName>ppt_x</p:attrName>
                                        </p:attrNameLst>
                                      </p:cBhvr>
                                      <p:tavLst>
                                        <p:tav tm="0">
                                          <p:val>
                                            <p:strVal val="#ppt_x"/>
                                          </p:val>
                                        </p:tav>
                                        <p:tav tm="100000">
                                          <p:val>
                                            <p:strVal val="#ppt_x"/>
                                          </p:val>
                                        </p:tav>
                                      </p:tavLst>
                                    </p:anim>
                                    <p:anim calcmode="lin" valueType="num">
                                      <p:cBhvr>
                                        <p:cTn id="247" dur="1000" fill="hold"/>
                                        <p:tgtEl>
                                          <p:spTgt spid="4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8" fill="hold">
                      <p:stCondLst>
                        <p:cond delay="indefinite"/>
                      </p:stCondLst>
                      <p:childTnLst>
                        <p:par>
                          <p:cTn id="249" fill="hold">
                            <p:stCondLst>
                              <p:cond delay="0"/>
                            </p:stCondLst>
                            <p:childTnLst>
                              <p:par>
                                <p:cTn id="250" presetID="42" presetClass="entr" presetSubtype="0" fill="hold" grpId="0" nodeType="clickEffect">
                                  <p:stCondLst>
                                    <p:cond delay="0"/>
                                  </p:stCondLst>
                                  <p:childTnLst>
                                    <p:set>
                                      <p:cBhvr>
                                        <p:cTn id="251" dur="1" fill="hold">
                                          <p:stCondLst>
                                            <p:cond delay="0"/>
                                          </p:stCondLst>
                                        </p:cTn>
                                        <p:tgtEl>
                                          <p:spTgt spid="70"/>
                                        </p:tgtEl>
                                        <p:attrNameLst>
                                          <p:attrName>style.visibility</p:attrName>
                                        </p:attrNameLst>
                                      </p:cBhvr>
                                      <p:to>
                                        <p:strVal val="visible"/>
                                      </p:to>
                                    </p:set>
                                    <p:animEffect transition="in" filter="fade">
                                      <p:cBhvr>
                                        <p:cTn id="252" dur="1000"/>
                                        <p:tgtEl>
                                          <p:spTgt spid="70"/>
                                        </p:tgtEl>
                                      </p:cBhvr>
                                    </p:animEffect>
                                    <p:anim calcmode="lin" valueType="num">
                                      <p:cBhvr>
                                        <p:cTn id="253" dur="1000" fill="hold"/>
                                        <p:tgtEl>
                                          <p:spTgt spid="70"/>
                                        </p:tgtEl>
                                        <p:attrNameLst>
                                          <p:attrName>ppt_x</p:attrName>
                                        </p:attrNameLst>
                                      </p:cBhvr>
                                      <p:tavLst>
                                        <p:tav tm="0">
                                          <p:val>
                                            <p:strVal val="#ppt_x"/>
                                          </p:val>
                                        </p:tav>
                                        <p:tav tm="100000">
                                          <p:val>
                                            <p:strVal val="#ppt_x"/>
                                          </p:val>
                                        </p:tav>
                                      </p:tavLst>
                                    </p:anim>
                                    <p:anim calcmode="lin" valueType="num">
                                      <p:cBhvr>
                                        <p:cTn id="254"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255" fill="hold">
                      <p:stCondLst>
                        <p:cond delay="indefinite"/>
                      </p:stCondLst>
                      <p:childTnLst>
                        <p:par>
                          <p:cTn id="256" fill="hold">
                            <p:stCondLst>
                              <p:cond delay="0"/>
                            </p:stCondLst>
                            <p:childTnLst>
                              <p:par>
                                <p:cTn id="257" presetID="42" presetClass="entr" presetSubtype="0" fill="hold" grpId="0" nodeType="clickEffect">
                                  <p:stCondLst>
                                    <p:cond delay="0"/>
                                  </p:stCondLst>
                                  <p:childTnLst>
                                    <p:set>
                                      <p:cBhvr>
                                        <p:cTn id="258" dur="1" fill="hold">
                                          <p:stCondLst>
                                            <p:cond delay="0"/>
                                          </p:stCondLst>
                                        </p:cTn>
                                        <p:tgtEl>
                                          <p:spTgt spid="74"/>
                                        </p:tgtEl>
                                        <p:attrNameLst>
                                          <p:attrName>style.visibility</p:attrName>
                                        </p:attrNameLst>
                                      </p:cBhvr>
                                      <p:to>
                                        <p:strVal val="visible"/>
                                      </p:to>
                                    </p:set>
                                    <p:animEffect transition="in" filter="fade">
                                      <p:cBhvr>
                                        <p:cTn id="259" dur="1000"/>
                                        <p:tgtEl>
                                          <p:spTgt spid="74"/>
                                        </p:tgtEl>
                                      </p:cBhvr>
                                    </p:animEffect>
                                    <p:anim calcmode="lin" valueType="num">
                                      <p:cBhvr>
                                        <p:cTn id="260" dur="1000" fill="hold"/>
                                        <p:tgtEl>
                                          <p:spTgt spid="74"/>
                                        </p:tgtEl>
                                        <p:attrNameLst>
                                          <p:attrName>ppt_x</p:attrName>
                                        </p:attrNameLst>
                                      </p:cBhvr>
                                      <p:tavLst>
                                        <p:tav tm="0">
                                          <p:val>
                                            <p:strVal val="#ppt_x"/>
                                          </p:val>
                                        </p:tav>
                                        <p:tav tm="100000">
                                          <p:val>
                                            <p:strVal val="#ppt_x"/>
                                          </p:val>
                                        </p:tav>
                                      </p:tavLst>
                                    </p:anim>
                                    <p:anim calcmode="lin" valueType="num">
                                      <p:cBhvr>
                                        <p:cTn id="261"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par>
                    <p:cTn id="262" fill="hold">
                      <p:stCondLst>
                        <p:cond delay="indefinite"/>
                      </p:stCondLst>
                      <p:childTnLst>
                        <p:par>
                          <p:cTn id="263" fill="hold">
                            <p:stCondLst>
                              <p:cond delay="0"/>
                            </p:stCondLst>
                            <p:childTnLst>
                              <p:par>
                                <p:cTn id="264" presetID="42" presetClass="entr" presetSubtype="0" fill="hold" grpId="0" nodeType="clickEffect">
                                  <p:stCondLst>
                                    <p:cond delay="0"/>
                                  </p:stCondLst>
                                  <p:childTnLst>
                                    <p:set>
                                      <p:cBhvr>
                                        <p:cTn id="265" dur="1" fill="hold">
                                          <p:stCondLst>
                                            <p:cond delay="0"/>
                                          </p:stCondLst>
                                        </p:cTn>
                                        <p:tgtEl>
                                          <p:spTgt spid="68"/>
                                        </p:tgtEl>
                                        <p:attrNameLst>
                                          <p:attrName>style.visibility</p:attrName>
                                        </p:attrNameLst>
                                      </p:cBhvr>
                                      <p:to>
                                        <p:strVal val="visible"/>
                                      </p:to>
                                    </p:set>
                                    <p:animEffect transition="in" filter="fade">
                                      <p:cBhvr>
                                        <p:cTn id="266" dur="1000"/>
                                        <p:tgtEl>
                                          <p:spTgt spid="68"/>
                                        </p:tgtEl>
                                      </p:cBhvr>
                                    </p:animEffect>
                                    <p:anim calcmode="lin" valueType="num">
                                      <p:cBhvr>
                                        <p:cTn id="267" dur="1000" fill="hold"/>
                                        <p:tgtEl>
                                          <p:spTgt spid="68"/>
                                        </p:tgtEl>
                                        <p:attrNameLst>
                                          <p:attrName>ppt_x</p:attrName>
                                        </p:attrNameLst>
                                      </p:cBhvr>
                                      <p:tavLst>
                                        <p:tav tm="0">
                                          <p:val>
                                            <p:strVal val="#ppt_x"/>
                                          </p:val>
                                        </p:tav>
                                        <p:tav tm="100000">
                                          <p:val>
                                            <p:strVal val="#ppt_x"/>
                                          </p:val>
                                        </p:tav>
                                      </p:tavLst>
                                    </p:anim>
                                    <p:anim calcmode="lin" valueType="num">
                                      <p:cBhvr>
                                        <p:cTn id="268"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269" fill="hold">
                      <p:stCondLst>
                        <p:cond delay="indefinite"/>
                      </p:stCondLst>
                      <p:childTnLst>
                        <p:par>
                          <p:cTn id="270" fill="hold">
                            <p:stCondLst>
                              <p:cond delay="0"/>
                            </p:stCondLst>
                            <p:childTnLst>
                              <p:par>
                                <p:cTn id="271" presetID="42" presetClass="entr" presetSubtype="0" fill="hold" grpId="0" nodeType="clickEffect">
                                  <p:stCondLst>
                                    <p:cond delay="0"/>
                                  </p:stCondLst>
                                  <p:childTnLst>
                                    <p:set>
                                      <p:cBhvr>
                                        <p:cTn id="272" dur="1" fill="hold">
                                          <p:stCondLst>
                                            <p:cond delay="0"/>
                                          </p:stCondLst>
                                        </p:cTn>
                                        <p:tgtEl>
                                          <p:spTgt spid="76"/>
                                        </p:tgtEl>
                                        <p:attrNameLst>
                                          <p:attrName>style.visibility</p:attrName>
                                        </p:attrNameLst>
                                      </p:cBhvr>
                                      <p:to>
                                        <p:strVal val="visible"/>
                                      </p:to>
                                    </p:set>
                                    <p:animEffect transition="in" filter="fade">
                                      <p:cBhvr>
                                        <p:cTn id="273" dur="1000"/>
                                        <p:tgtEl>
                                          <p:spTgt spid="76"/>
                                        </p:tgtEl>
                                      </p:cBhvr>
                                    </p:animEffect>
                                    <p:anim calcmode="lin" valueType="num">
                                      <p:cBhvr>
                                        <p:cTn id="274" dur="1000" fill="hold"/>
                                        <p:tgtEl>
                                          <p:spTgt spid="76"/>
                                        </p:tgtEl>
                                        <p:attrNameLst>
                                          <p:attrName>ppt_x</p:attrName>
                                        </p:attrNameLst>
                                      </p:cBhvr>
                                      <p:tavLst>
                                        <p:tav tm="0">
                                          <p:val>
                                            <p:strVal val="#ppt_x"/>
                                          </p:val>
                                        </p:tav>
                                        <p:tav tm="100000">
                                          <p:val>
                                            <p:strVal val="#ppt_x"/>
                                          </p:val>
                                        </p:tav>
                                      </p:tavLst>
                                    </p:anim>
                                    <p:anim calcmode="lin" valueType="num">
                                      <p:cBhvr>
                                        <p:cTn id="275"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par>
                    <p:cTn id="276" fill="hold">
                      <p:stCondLst>
                        <p:cond delay="indefinite"/>
                      </p:stCondLst>
                      <p:childTnLst>
                        <p:par>
                          <p:cTn id="277" fill="hold">
                            <p:stCondLst>
                              <p:cond delay="0"/>
                            </p:stCondLst>
                            <p:childTnLst>
                              <p:par>
                                <p:cTn id="278" presetID="42" presetClass="entr" presetSubtype="0" fill="hold" grpId="0" nodeType="clickEffect">
                                  <p:stCondLst>
                                    <p:cond delay="0"/>
                                  </p:stCondLst>
                                  <p:childTnLst>
                                    <p:set>
                                      <p:cBhvr>
                                        <p:cTn id="279" dur="1" fill="hold">
                                          <p:stCondLst>
                                            <p:cond delay="0"/>
                                          </p:stCondLst>
                                        </p:cTn>
                                        <p:tgtEl>
                                          <p:spTgt spid="25"/>
                                        </p:tgtEl>
                                        <p:attrNameLst>
                                          <p:attrName>style.visibility</p:attrName>
                                        </p:attrNameLst>
                                      </p:cBhvr>
                                      <p:to>
                                        <p:strVal val="visible"/>
                                      </p:to>
                                    </p:set>
                                    <p:animEffect transition="in" filter="fade">
                                      <p:cBhvr>
                                        <p:cTn id="280" dur="1000"/>
                                        <p:tgtEl>
                                          <p:spTgt spid="25"/>
                                        </p:tgtEl>
                                      </p:cBhvr>
                                    </p:animEffect>
                                    <p:anim calcmode="lin" valueType="num">
                                      <p:cBhvr>
                                        <p:cTn id="281" dur="1000" fill="hold"/>
                                        <p:tgtEl>
                                          <p:spTgt spid="25"/>
                                        </p:tgtEl>
                                        <p:attrNameLst>
                                          <p:attrName>ppt_x</p:attrName>
                                        </p:attrNameLst>
                                      </p:cBhvr>
                                      <p:tavLst>
                                        <p:tav tm="0">
                                          <p:val>
                                            <p:strVal val="#ppt_x"/>
                                          </p:val>
                                        </p:tav>
                                        <p:tav tm="100000">
                                          <p:val>
                                            <p:strVal val="#ppt_x"/>
                                          </p:val>
                                        </p:tav>
                                      </p:tavLst>
                                    </p:anim>
                                    <p:anim calcmode="lin" valueType="num">
                                      <p:cBhvr>
                                        <p:cTn id="28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3" fill="hold">
                      <p:stCondLst>
                        <p:cond delay="indefinite"/>
                      </p:stCondLst>
                      <p:childTnLst>
                        <p:par>
                          <p:cTn id="284" fill="hold">
                            <p:stCondLst>
                              <p:cond delay="0"/>
                            </p:stCondLst>
                            <p:childTnLst>
                              <p:par>
                                <p:cTn id="285" presetID="42" presetClass="entr" presetSubtype="0" fill="hold" grpId="0" nodeType="clickEffect">
                                  <p:stCondLst>
                                    <p:cond delay="0"/>
                                  </p:stCondLst>
                                  <p:childTnLst>
                                    <p:set>
                                      <p:cBhvr>
                                        <p:cTn id="286" dur="1" fill="hold">
                                          <p:stCondLst>
                                            <p:cond delay="0"/>
                                          </p:stCondLst>
                                        </p:cTn>
                                        <p:tgtEl>
                                          <p:spTgt spid="75"/>
                                        </p:tgtEl>
                                        <p:attrNameLst>
                                          <p:attrName>style.visibility</p:attrName>
                                        </p:attrNameLst>
                                      </p:cBhvr>
                                      <p:to>
                                        <p:strVal val="visible"/>
                                      </p:to>
                                    </p:set>
                                    <p:animEffect transition="in" filter="fade">
                                      <p:cBhvr>
                                        <p:cTn id="287" dur="1000"/>
                                        <p:tgtEl>
                                          <p:spTgt spid="75"/>
                                        </p:tgtEl>
                                      </p:cBhvr>
                                    </p:animEffect>
                                    <p:anim calcmode="lin" valueType="num">
                                      <p:cBhvr>
                                        <p:cTn id="288" dur="1000" fill="hold"/>
                                        <p:tgtEl>
                                          <p:spTgt spid="75"/>
                                        </p:tgtEl>
                                        <p:attrNameLst>
                                          <p:attrName>ppt_x</p:attrName>
                                        </p:attrNameLst>
                                      </p:cBhvr>
                                      <p:tavLst>
                                        <p:tav tm="0">
                                          <p:val>
                                            <p:strVal val="#ppt_x"/>
                                          </p:val>
                                        </p:tav>
                                        <p:tav tm="100000">
                                          <p:val>
                                            <p:strVal val="#ppt_x"/>
                                          </p:val>
                                        </p:tav>
                                      </p:tavLst>
                                    </p:anim>
                                    <p:anim calcmode="lin" valueType="num">
                                      <p:cBhvr>
                                        <p:cTn id="289" dur="1000" fill="hold"/>
                                        <p:tgtEl>
                                          <p:spTgt spid="75"/>
                                        </p:tgtEl>
                                        <p:attrNameLst>
                                          <p:attrName>ppt_y</p:attrName>
                                        </p:attrNameLst>
                                      </p:cBhvr>
                                      <p:tavLst>
                                        <p:tav tm="0">
                                          <p:val>
                                            <p:strVal val="#ppt_y+.1"/>
                                          </p:val>
                                        </p:tav>
                                        <p:tav tm="100000">
                                          <p:val>
                                            <p:strVal val="#ppt_y"/>
                                          </p:val>
                                        </p:tav>
                                      </p:tavLst>
                                    </p:anim>
                                  </p:childTnLst>
                                </p:cTn>
                              </p:par>
                            </p:childTnLst>
                          </p:cTn>
                        </p:par>
                      </p:childTnLst>
                    </p:cTn>
                  </p:par>
                  <p:par>
                    <p:cTn id="290" fill="hold">
                      <p:stCondLst>
                        <p:cond delay="indefinite"/>
                      </p:stCondLst>
                      <p:childTnLst>
                        <p:par>
                          <p:cTn id="291" fill="hold">
                            <p:stCondLst>
                              <p:cond delay="0"/>
                            </p:stCondLst>
                            <p:childTnLst>
                              <p:par>
                                <p:cTn id="292" presetID="42" presetClass="entr" presetSubtype="0" fill="hold" grpId="0" nodeType="clickEffect">
                                  <p:stCondLst>
                                    <p:cond delay="0"/>
                                  </p:stCondLst>
                                  <p:childTnLst>
                                    <p:set>
                                      <p:cBhvr>
                                        <p:cTn id="293" dur="1" fill="hold">
                                          <p:stCondLst>
                                            <p:cond delay="0"/>
                                          </p:stCondLst>
                                        </p:cTn>
                                        <p:tgtEl>
                                          <p:spTgt spid="26"/>
                                        </p:tgtEl>
                                        <p:attrNameLst>
                                          <p:attrName>style.visibility</p:attrName>
                                        </p:attrNameLst>
                                      </p:cBhvr>
                                      <p:to>
                                        <p:strVal val="visible"/>
                                      </p:to>
                                    </p:set>
                                    <p:animEffect transition="in" filter="fade">
                                      <p:cBhvr>
                                        <p:cTn id="294" dur="1000"/>
                                        <p:tgtEl>
                                          <p:spTgt spid="26"/>
                                        </p:tgtEl>
                                      </p:cBhvr>
                                    </p:animEffect>
                                    <p:anim calcmode="lin" valueType="num">
                                      <p:cBhvr>
                                        <p:cTn id="295" dur="1000" fill="hold"/>
                                        <p:tgtEl>
                                          <p:spTgt spid="26"/>
                                        </p:tgtEl>
                                        <p:attrNameLst>
                                          <p:attrName>ppt_x</p:attrName>
                                        </p:attrNameLst>
                                      </p:cBhvr>
                                      <p:tavLst>
                                        <p:tav tm="0">
                                          <p:val>
                                            <p:strVal val="#ppt_x"/>
                                          </p:val>
                                        </p:tav>
                                        <p:tav tm="100000">
                                          <p:val>
                                            <p:strVal val="#ppt_x"/>
                                          </p:val>
                                        </p:tav>
                                      </p:tavLst>
                                    </p:anim>
                                    <p:anim calcmode="lin" valueType="num">
                                      <p:cBhvr>
                                        <p:cTn id="29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97" fill="hold">
                      <p:stCondLst>
                        <p:cond delay="indefinite"/>
                      </p:stCondLst>
                      <p:childTnLst>
                        <p:par>
                          <p:cTn id="298" fill="hold">
                            <p:stCondLst>
                              <p:cond delay="0"/>
                            </p:stCondLst>
                            <p:childTnLst>
                              <p:par>
                                <p:cTn id="299" presetID="42" presetClass="entr" presetSubtype="0" fill="hold" grpId="0" nodeType="clickEffect">
                                  <p:stCondLst>
                                    <p:cond delay="0"/>
                                  </p:stCondLst>
                                  <p:childTnLst>
                                    <p:set>
                                      <p:cBhvr>
                                        <p:cTn id="300" dur="1" fill="hold">
                                          <p:stCondLst>
                                            <p:cond delay="0"/>
                                          </p:stCondLst>
                                        </p:cTn>
                                        <p:tgtEl>
                                          <p:spTgt spid="27"/>
                                        </p:tgtEl>
                                        <p:attrNameLst>
                                          <p:attrName>style.visibility</p:attrName>
                                        </p:attrNameLst>
                                      </p:cBhvr>
                                      <p:to>
                                        <p:strVal val="visible"/>
                                      </p:to>
                                    </p:set>
                                    <p:animEffect transition="in" filter="fade">
                                      <p:cBhvr>
                                        <p:cTn id="301" dur="1000"/>
                                        <p:tgtEl>
                                          <p:spTgt spid="27"/>
                                        </p:tgtEl>
                                      </p:cBhvr>
                                    </p:animEffect>
                                    <p:anim calcmode="lin" valueType="num">
                                      <p:cBhvr>
                                        <p:cTn id="302" dur="1000" fill="hold"/>
                                        <p:tgtEl>
                                          <p:spTgt spid="27"/>
                                        </p:tgtEl>
                                        <p:attrNameLst>
                                          <p:attrName>ppt_x</p:attrName>
                                        </p:attrNameLst>
                                      </p:cBhvr>
                                      <p:tavLst>
                                        <p:tav tm="0">
                                          <p:val>
                                            <p:strVal val="#ppt_x"/>
                                          </p:val>
                                        </p:tav>
                                        <p:tav tm="100000">
                                          <p:val>
                                            <p:strVal val="#ppt_x"/>
                                          </p:val>
                                        </p:tav>
                                      </p:tavLst>
                                    </p:anim>
                                    <p:anim calcmode="lin" valueType="num">
                                      <p:cBhvr>
                                        <p:cTn id="30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04" fill="hold">
                      <p:stCondLst>
                        <p:cond delay="indefinite"/>
                      </p:stCondLst>
                      <p:childTnLst>
                        <p:par>
                          <p:cTn id="305" fill="hold">
                            <p:stCondLst>
                              <p:cond delay="0"/>
                            </p:stCondLst>
                            <p:childTnLst>
                              <p:par>
                                <p:cTn id="306" presetID="42" presetClass="entr" presetSubtype="0" fill="hold" grpId="0" nodeType="clickEffect">
                                  <p:stCondLst>
                                    <p:cond delay="0"/>
                                  </p:stCondLst>
                                  <p:childTnLst>
                                    <p:set>
                                      <p:cBhvr>
                                        <p:cTn id="307" dur="1" fill="hold">
                                          <p:stCondLst>
                                            <p:cond delay="0"/>
                                          </p:stCondLst>
                                        </p:cTn>
                                        <p:tgtEl>
                                          <p:spTgt spid="77"/>
                                        </p:tgtEl>
                                        <p:attrNameLst>
                                          <p:attrName>style.visibility</p:attrName>
                                        </p:attrNameLst>
                                      </p:cBhvr>
                                      <p:to>
                                        <p:strVal val="visible"/>
                                      </p:to>
                                    </p:set>
                                    <p:animEffect transition="in" filter="fade">
                                      <p:cBhvr>
                                        <p:cTn id="308" dur="1000"/>
                                        <p:tgtEl>
                                          <p:spTgt spid="77"/>
                                        </p:tgtEl>
                                      </p:cBhvr>
                                    </p:animEffect>
                                    <p:anim calcmode="lin" valueType="num">
                                      <p:cBhvr>
                                        <p:cTn id="309" dur="1000" fill="hold"/>
                                        <p:tgtEl>
                                          <p:spTgt spid="77"/>
                                        </p:tgtEl>
                                        <p:attrNameLst>
                                          <p:attrName>ppt_x</p:attrName>
                                        </p:attrNameLst>
                                      </p:cBhvr>
                                      <p:tavLst>
                                        <p:tav tm="0">
                                          <p:val>
                                            <p:strVal val="#ppt_x"/>
                                          </p:val>
                                        </p:tav>
                                        <p:tav tm="100000">
                                          <p:val>
                                            <p:strVal val="#ppt_x"/>
                                          </p:val>
                                        </p:tav>
                                      </p:tavLst>
                                    </p:anim>
                                    <p:anim calcmode="lin" valueType="num">
                                      <p:cBhvr>
                                        <p:cTn id="310"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P spid="10" grpId="0"/>
      <p:bldP spid="19" grpId="0"/>
      <p:bldP spid="24" grpId="0"/>
      <p:bldP spid="25" grpId="0"/>
      <p:bldP spid="26" grpId="0"/>
      <p:bldP spid="27"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50" grpId="0"/>
      <p:bldP spid="51" grpId="0"/>
      <p:bldP spid="52" grpId="0"/>
      <p:bldP spid="54" grpId="0"/>
      <p:bldP spid="53" grpId="0"/>
      <p:bldP spid="63" grpId="0"/>
      <p:bldP spid="65" grpId="0"/>
      <p:bldP spid="66" grpId="0"/>
      <p:bldP spid="67" grpId="0"/>
      <p:bldP spid="68" grpId="0"/>
      <p:bldP spid="69" grpId="0"/>
      <p:bldP spid="70" grpId="0"/>
      <p:bldP spid="71" grpId="0"/>
      <p:bldP spid="72" grpId="0"/>
      <p:bldP spid="74" grpId="0"/>
      <p:bldP spid="75" grpId="0" animBg="1"/>
      <p:bldP spid="76" grpId="0"/>
      <p:bldP spid="77"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6C06E6B-DCED-41FE-ABE1-7E771819159B}"/>
              </a:ext>
            </a:extLst>
          </p:cNvPr>
          <p:cNvSpPr>
            <a:spLocks noGrp="1"/>
          </p:cNvSpPr>
          <p:nvPr>
            <p:ph type="sldNum" sz="quarter" idx="12"/>
          </p:nvPr>
        </p:nvSpPr>
        <p:spPr>
          <a:xfrm>
            <a:off x="11317381" y="6492875"/>
            <a:ext cx="7620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45BA4EA-5EFA-460C-8880-04B9C92D5A26}" type="slidenum">
              <a:rPr kumimoji="0" lang="ja-JP" altLang="en-US" sz="1600" b="0" i="0" u="none" strike="noStrike" kern="1200" cap="none" spc="0" normalizeH="0" baseline="0" noProof="0">
                <a:ln>
                  <a:noFill/>
                </a:ln>
                <a:solidFill>
                  <a:prstClr val="black"/>
                </a:solidFill>
                <a:effectLst/>
                <a:uLnTx/>
                <a:uFillTx/>
                <a:latin typeface="Calibri"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ja-JP" altLang="en-US" sz="1600" b="0"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endParaRPr>
          </a:p>
        </p:txBody>
      </p:sp>
      <p:sp>
        <p:nvSpPr>
          <p:cNvPr id="13" name="テキスト ボックス 12">
            <a:extLst>
              <a:ext uri="{FF2B5EF4-FFF2-40B4-BE49-F238E27FC236}">
                <a16:creationId xmlns:a16="http://schemas.microsoft.com/office/drawing/2014/main" id="{ABEB3D99-B49C-41D8-83C9-72DF7F516350}"/>
              </a:ext>
            </a:extLst>
          </p:cNvPr>
          <p:cNvSpPr txBox="1"/>
          <p:nvPr/>
        </p:nvSpPr>
        <p:spPr>
          <a:xfrm>
            <a:off x="11391557" y="1321405"/>
            <a:ext cx="1847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itchFamily="34" charset="0"/>
              <a:ea typeface="ＭＳ Ｐゴシック" pitchFamily="50" charset="-128"/>
              <a:cs typeface="+mn-cs"/>
            </a:endParaRPr>
          </a:p>
        </p:txBody>
      </p:sp>
      <p:pic>
        <p:nvPicPr>
          <p:cNvPr id="5" name="図 4">
            <a:extLst>
              <a:ext uri="{FF2B5EF4-FFF2-40B4-BE49-F238E27FC236}">
                <a16:creationId xmlns:a16="http://schemas.microsoft.com/office/drawing/2014/main" id="{4E3DB94E-7E3A-FFCC-0DF1-A2190E89E93D}"/>
              </a:ext>
            </a:extLst>
          </p:cNvPr>
          <p:cNvPicPr>
            <a:picLocks noChangeAspect="1"/>
          </p:cNvPicPr>
          <p:nvPr/>
        </p:nvPicPr>
        <p:blipFill>
          <a:blip r:embed="rId3"/>
          <a:stretch>
            <a:fillRect/>
          </a:stretch>
        </p:blipFill>
        <p:spPr>
          <a:xfrm rot="5400000">
            <a:off x="2903660" y="-1970963"/>
            <a:ext cx="6348549" cy="11130856"/>
          </a:xfrm>
          <a:prstGeom prst="rect">
            <a:avLst/>
          </a:prstGeom>
        </p:spPr>
      </p:pic>
      <p:sp>
        <p:nvSpPr>
          <p:cNvPr id="2" name="テキスト ボックス 1">
            <a:extLst>
              <a:ext uri="{FF2B5EF4-FFF2-40B4-BE49-F238E27FC236}">
                <a16:creationId xmlns:a16="http://schemas.microsoft.com/office/drawing/2014/main" id="{3CF397DF-ADA6-561C-4BEC-9CE477FA791B}"/>
              </a:ext>
            </a:extLst>
          </p:cNvPr>
          <p:cNvSpPr txBox="1"/>
          <p:nvPr/>
        </p:nvSpPr>
        <p:spPr>
          <a:xfrm>
            <a:off x="3171014" y="1321405"/>
            <a:ext cx="3550595" cy="1200329"/>
          </a:xfrm>
          <a:prstGeom prst="rect">
            <a:avLst/>
          </a:prstGeom>
          <a:noFill/>
        </p:spPr>
        <p:txBody>
          <a:bodyPr wrap="square" rtlCol="0">
            <a:spAutoFit/>
          </a:bodyPr>
          <a:lstStyle/>
          <a:p>
            <a:pPr algn="l"/>
            <a:r>
              <a:rPr kumimoji="1" lang="ja-JP" altLang="en-US" sz="1200" dirty="0">
                <a:solidFill>
                  <a:schemeClr val="bg1"/>
                </a:solidFill>
                <a:latin typeface="ＭＳ 明朝" panose="02020609040205080304" pitchFamily="17" charset="-128"/>
                <a:ea typeface="ＭＳ 明朝" panose="02020609040205080304" pitchFamily="17" charset="-128"/>
              </a:rPr>
              <a:t>  土地造成費　　　　　　　 　４００千円</a:t>
            </a:r>
            <a:endParaRPr kumimoji="1" lang="en-US" altLang="ja-JP" sz="1200" dirty="0">
              <a:solidFill>
                <a:schemeClr val="bg1"/>
              </a:solidFill>
              <a:latin typeface="ＭＳ 明朝" panose="02020609040205080304" pitchFamily="17" charset="-128"/>
              <a:ea typeface="ＭＳ 明朝" panose="02020609040205080304" pitchFamily="17" charset="-128"/>
            </a:endParaRPr>
          </a:p>
          <a:p>
            <a:pPr algn="l"/>
            <a:r>
              <a:rPr lang="ja-JP" altLang="en-US" sz="1200" dirty="0">
                <a:solidFill>
                  <a:schemeClr val="bg1"/>
                </a:solidFill>
                <a:latin typeface="ＭＳ 明朝" panose="02020609040205080304" pitchFamily="17" charset="-128"/>
                <a:ea typeface="ＭＳ 明朝" panose="02020609040205080304" pitchFamily="17" charset="-128"/>
              </a:rPr>
              <a:t>（造成見積額、整地のみ）</a:t>
            </a:r>
            <a:r>
              <a:rPr kumimoji="1" lang="ja-JP" altLang="en-US" sz="1200" dirty="0">
                <a:solidFill>
                  <a:schemeClr val="bg1"/>
                </a:solidFill>
                <a:latin typeface="ＭＳ 明朝" panose="02020609040205080304" pitchFamily="17" charset="-128"/>
                <a:ea typeface="ＭＳ 明朝" panose="02020609040205080304" pitchFamily="17" charset="-128"/>
              </a:rPr>
              <a:t>　　　　　</a:t>
            </a:r>
            <a:endParaRPr kumimoji="1" lang="en-US" altLang="ja-JP" sz="1200" dirty="0">
              <a:solidFill>
                <a:schemeClr val="bg1"/>
              </a:solidFill>
              <a:latin typeface="ＭＳ 明朝" panose="02020609040205080304" pitchFamily="17" charset="-128"/>
              <a:ea typeface="ＭＳ 明朝" panose="02020609040205080304" pitchFamily="17" charset="-128"/>
            </a:endParaRPr>
          </a:p>
          <a:p>
            <a:pPr algn="l"/>
            <a:r>
              <a:rPr kumimoji="1" lang="ja-JP" altLang="en-US" sz="1200" dirty="0">
                <a:solidFill>
                  <a:schemeClr val="bg1"/>
                </a:solidFill>
                <a:latin typeface="ＭＳ 明朝" panose="02020609040205080304" pitchFamily="17" charset="-128"/>
                <a:ea typeface="ＭＳ 明朝" panose="02020609040205080304" pitchFamily="17" charset="-128"/>
              </a:rPr>
              <a:t>  建築費　　　　　　　  ２</a:t>
            </a:r>
            <a:r>
              <a:rPr lang="ja-JP" altLang="en-US" sz="1200" dirty="0">
                <a:solidFill>
                  <a:schemeClr val="bg1"/>
                </a:solidFill>
                <a:latin typeface="ＭＳ 明朝" panose="02020609040205080304" pitchFamily="17" charset="-128"/>
                <a:ea typeface="ＭＳ 明朝" panose="02020609040205080304" pitchFamily="17" charset="-128"/>
              </a:rPr>
              <a:t>１</a:t>
            </a:r>
            <a:r>
              <a:rPr kumimoji="1" lang="en-US" altLang="ja-JP" sz="1200" dirty="0">
                <a:solidFill>
                  <a:schemeClr val="bg1"/>
                </a:solidFill>
                <a:latin typeface="ＭＳ 明朝" panose="02020609040205080304" pitchFamily="17" charset="-128"/>
                <a:ea typeface="ＭＳ 明朝" panose="02020609040205080304" pitchFamily="17" charset="-128"/>
              </a:rPr>
              <a:t>,</a:t>
            </a:r>
            <a:r>
              <a:rPr kumimoji="1" lang="ja-JP" altLang="en-US" sz="1200" dirty="0">
                <a:solidFill>
                  <a:schemeClr val="bg1"/>
                </a:solidFill>
                <a:latin typeface="ＭＳ 明朝" panose="02020609040205080304" pitchFamily="17" charset="-128"/>
                <a:ea typeface="ＭＳ 明朝" panose="02020609040205080304" pitchFamily="17" charset="-128"/>
              </a:rPr>
              <a:t>０００千円</a:t>
            </a:r>
            <a:endParaRPr kumimoji="1" lang="en-US" altLang="ja-JP" sz="1200" dirty="0">
              <a:solidFill>
                <a:schemeClr val="bg1"/>
              </a:solidFill>
              <a:latin typeface="ＭＳ 明朝" panose="02020609040205080304" pitchFamily="17" charset="-128"/>
              <a:ea typeface="ＭＳ 明朝" panose="02020609040205080304" pitchFamily="17" charset="-128"/>
            </a:endParaRPr>
          </a:p>
          <a:p>
            <a:pPr algn="l"/>
            <a:r>
              <a:rPr lang="ja-JP" altLang="en-US" sz="1200" dirty="0">
                <a:solidFill>
                  <a:schemeClr val="bg1"/>
                </a:solidFill>
                <a:latin typeface="ＭＳ 明朝" panose="02020609040205080304" pitchFamily="17" charset="-128"/>
                <a:ea typeface="ＭＳ 明朝" panose="02020609040205080304" pitchFamily="17" charset="-128"/>
              </a:rPr>
              <a:t>  付帯工事費　　　　　　　１</a:t>
            </a:r>
            <a:r>
              <a:rPr lang="en-US" altLang="ja-JP" sz="1200" dirty="0">
                <a:solidFill>
                  <a:schemeClr val="bg1"/>
                </a:solidFill>
                <a:latin typeface="ＭＳ 明朝" panose="02020609040205080304" pitchFamily="17" charset="-128"/>
                <a:ea typeface="ＭＳ 明朝" panose="02020609040205080304" pitchFamily="17" charset="-128"/>
              </a:rPr>
              <a:t>,</a:t>
            </a:r>
            <a:r>
              <a:rPr lang="ja-JP" altLang="en-US" sz="1200" dirty="0">
                <a:solidFill>
                  <a:schemeClr val="bg1"/>
                </a:solidFill>
                <a:latin typeface="ＭＳ 明朝" panose="02020609040205080304" pitchFamily="17" charset="-128"/>
                <a:ea typeface="ＭＳ 明朝" panose="02020609040205080304" pitchFamily="17" charset="-128"/>
              </a:rPr>
              <a:t>５００千円</a:t>
            </a:r>
            <a:endParaRPr lang="en-US" altLang="ja-JP" sz="1200" dirty="0">
              <a:solidFill>
                <a:schemeClr val="bg1"/>
              </a:solidFill>
              <a:latin typeface="ＭＳ 明朝" panose="02020609040205080304" pitchFamily="17" charset="-128"/>
              <a:ea typeface="ＭＳ 明朝" panose="02020609040205080304" pitchFamily="17" charset="-128"/>
            </a:endParaRPr>
          </a:p>
          <a:p>
            <a:pPr algn="l"/>
            <a:r>
              <a:rPr kumimoji="1" lang="ja-JP" altLang="en-US" sz="1200" dirty="0">
                <a:solidFill>
                  <a:schemeClr val="bg1"/>
                </a:solidFill>
                <a:latin typeface="ＭＳ 明朝" panose="02020609040205080304" pitchFamily="17" charset="-128"/>
                <a:ea typeface="ＭＳ 明朝" panose="02020609040205080304" pitchFamily="17" charset="-128"/>
              </a:rPr>
              <a:t>（フェンス等外構工事費）　　</a:t>
            </a:r>
            <a:endParaRPr kumimoji="1" lang="en-US" altLang="ja-JP" sz="1200" dirty="0">
              <a:solidFill>
                <a:schemeClr val="bg1"/>
              </a:solidFill>
              <a:latin typeface="ＭＳ 明朝" panose="02020609040205080304" pitchFamily="17" charset="-128"/>
              <a:ea typeface="ＭＳ 明朝" panose="02020609040205080304" pitchFamily="17" charset="-128"/>
            </a:endParaRPr>
          </a:p>
          <a:p>
            <a:pPr algn="l"/>
            <a:r>
              <a:rPr lang="ja-JP" altLang="en-US" sz="1200" dirty="0">
                <a:solidFill>
                  <a:schemeClr val="bg1"/>
                </a:solidFill>
                <a:latin typeface="ＭＳ 明朝" panose="02020609040205080304" pitchFamily="17" charset="-128"/>
                <a:ea typeface="ＭＳ 明朝" panose="02020609040205080304" pitchFamily="17" charset="-128"/>
              </a:rPr>
              <a:t>　その他雑費　　　　　　　　 ５００千円</a:t>
            </a:r>
            <a:endParaRPr lang="en-US" altLang="ja-JP" sz="1200" dirty="0">
              <a:solidFill>
                <a:schemeClr val="bg1"/>
              </a:solidFill>
              <a:latin typeface="ＭＳ 明朝" panose="02020609040205080304" pitchFamily="17" charset="-128"/>
              <a:ea typeface="ＭＳ 明朝" panose="02020609040205080304" pitchFamily="17" charset="-128"/>
            </a:endParaRPr>
          </a:p>
        </p:txBody>
      </p:sp>
      <p:sp>
        <p:nvSpPr>
          <p:cNvPr id="3" name="テキスト ボックス 2">
            <a:extLst>
              <a:ext uri="{FF2B5EF4-FFF2-40B4-BE49-F238E27FC236}">
                <a16:creationId xmlns:a16="http://schemas.microsoft.com/office/drawing/2014/main" id="{C3C8E8A7-0EED-2497-C33E-A9F22DE74FA0}"/>
              </a:ext>
            </a:extLst>
          </p:cNvPr>
          <p:cNvSpPr txBox="1"/>
          <p:nvPr/>
        </p:nvSpPr>
        <p:spPr>
          <a:xfrm>
            <a:off x="5003461" y="2521734"/>
            <a:ext cx="1507788" cy="276999"/>
          </a:xfrm>
          <a:prstGeom prst="rect">
            <a:avLst/>
          </a:prstGeom>
          <a:noFill/>
        </p:spPr>
        <p:txBody>
          <a:bodyPr wrap="square" rtlCol="0">
            <a:spAutoFit/>
          </a:bodyPr>
          <a:lstStyle/>
          <a:p>
            <a:pPr algn="l"/>
            <a:r>
              <a:rPr lang="ja-JP" altLang="en-US" sz="1200" dirty="0">
                <a:solidFill>
                  <a:schemeClr val="bg1"/>
                </a:solidFill>
                <a:latin typeface="ＭＳ 明朝" panose="02020609040205080304" pitchFamily="17" charset="-128"/>
                <a:ea typeface="ＭＳ 明朝" panose="02020609040205080304" pitchFamily="17" charset="-128"/>
              </a:rPr>
              <a:t>２３</a:t>
            </a:r>
            <a:r>
              <a:rPr kumimoji="1" lang="en-US" altLang="ja-JP" sz="1200" dirty="0">
                <a:solidFill>
                  <a:schemeClr val="bg1"/>
                </a:solidFill>
                <a:latin typeface="ＭＳ 明朝" panose="02020609040205080304" pitchFamily="17" charset="-128"/>
                <a:ea typeface="ＭＳ 明朝" panose="02020609040205080304" pitchFamily="17" charset="-128"/>
              </a:rPr>
              <a:t>,</a:t>
            </a:r>
            <a:r>
              <a:rPr kumimoji="1" lang="ja-JP" altLang="en-US" sz="1200" dirty="0">
                <a:solidFill>
                  <a:schemeClr val="bg1"/>
                </a:solidFill>
                <a:latin typeface="ＭＳ 明朝" panose="02020609040205080304" pitchFamily="17" charset="-128"/>
                <a:ea typeface="ＭＳ 明朝" panose="02020609040205080304" pitchFamily="17" charset="-128"/>
              </a:rPr>
              <a:t>４００千円</a:t>
            </a:r>
            <a:endParaRPr kumimoji="1" lang="en-US" altLang="ja-JP" sz="1200" dirty="0">
              <a:solidFill>
                <a:schemeClr val="bg1"/>
              </a:solidFill>
              <a:latin typeface="ＭＳ 明朝" panose="02020609040205080304" pitchFamily="17" charset="-128"/>
              <a:ea typeface="ＭＳ 明朝" panose="02020609040205080304" pitchFamily="17" charset="-128"/>
            </a:endParaRPr>
          </a:p>
        </p:txBody>
      </p:sp>
      <p:sp>
        <p:nvSpPr>
          <p:cNvPr id="6" name="テキスト ボックス 5">
            <a:extLst>
              <a:ext uri="{FF2B5EF4-FFF2-40B4-BE49-F238E27FC236}">
                <a16:creationId xmlns:a16="http://schemas.microsoft.com/office/drawing/2014/main" id="{D5F842D7-B5B0-A239-F0EC-0462FA3A0AAD}"/>
              </a:ext>
            </a:extLst>
          </p:cNvPr>
          <p:cNvSpPr txBox="1"/>
          <p:nvPr/>
        </p:nvSpPr>
        <p:spPr>
          <a:xfrm>
            <a:off x="9254873" y="1229072"/>
            <a:ext cx="1507788" cy="276999"/>
          </a:xfrm>
          <a:prstGeom prst="rect">
            <a:avLst/>
          </a:prstGeom>
          <a:noFill/>
        </p:spPr>
        <p:txBody>
          <a:bodyPr wrap="square" rtlCol="0">
            <a:spAutoFit/>
          </a:bodyPr>
          <a:lstStyle/>
          <a:p>
            <a:pPr algn="l"/>
            <a:r>
              <a:rPr lang="ja-JP" altLang="en-US" sz="1200" dirty="0">
                <a:solidFill>
                  <a:schemeClr val="bg1"/>
                </a:solidFill>
                <a:latin typeface="ＭＳ 明朝" panose="02020609040205080304" pitchFamily="17" charset="-128"/>
                <a:ea typeface="ＭＳ 明朝" panose="02020609040205080304" pitchFamily="17" charset="-128"/>
              </a:rPr>
              <a:t>５</a:t>
            </a:r>
            <a:r>
              <a:rPr kumimoji="1" lang="en-US" altLang="ja-JP" sz="1200" dirty="0">
                <a:solidFill>
                  <a:schemeClr val="bg1"/>
                </a:solidFill>
                <a:latin typeface="ＭＳ 明朝" panose="02020609040205080304" pitchFamily="17" charset="-128"/>
                <a:ea typeface="ＭＳ 明朝" panose="02020609040205080304" pitchFamily="17" charset="-128"/>
              </a:rPr>
              <a:t>,</a:t>
            </a:r>
            <a:r>
              <a:rPr kumimoji="1" lang="ja-JP" altLang="en-US" sz="1200" dirty="0">
                <a:solidFill>
                  <a:schemeClr val="bg1"/>
                </a:solidFill>
                <a:latin typeface="ＭＳ 明朝" panose="02020609040205080304" pitchFamily="17" charset="-128"/>
                <a:ea typeface="ＭＳ 明朝" panose="02020609040205080304" pitchFamily="17" charset="-128"/>
              </a:rPr>
              <a:t>０００千</a:t>
            </a:r>
            <a:endParaRPr kumimoji="1" lang="en-US" altLang="ja-JP" sz="1200" dirty="0">
              <a:solidFill>
                <a:schemeClr val="bg1"/>
              </a:solidFill>
              <a:latin typeface="ＭＳ 明朝" panose="02020609040205080304" pitchFamily="17" charset="-128"/>
              <a:ea typeface="ＭＳ 明朝" panose="02020609040205080304" pitchFamily="17" charset="-128"/>
            </a:endParaRPr>
          </a:p>
        </p:txBody>
      </p:sp>
      <p:sp>
        <p:nvSpPr>
          <p:cNvPr id="8" name="テキスト ボックス 7">
            <a:extLst>
              <a:ext uri="{FF2B5EF4-FFF2-40B4-BE49-F238E27FC236}">
                <a16:creationId xmlns:a16="http://schemas.microsoft.com/office/drawing/2014/main" id="{6202C51F-E2D8-74F9-EEE0-06750E3565D5}"/>
              </a:ext>
            </a:extLst>
          </p:cNvPr>
          <p:cNvSpPr txBox="1"/>
          <p:nvPr/>
        </p:nvSpPr>
        <p:spPr>
          <a:xfrm>
            <a:off x="7727880" y="1450042"/>
            <a:ext cx="2045546" cy="276999"/>
          </a:xfrm>
          <a:prstGeom prst="rect">
            <a:avLst/>
          </a:prstGeom>
          <a:noFill/>
        </p:spPr>
        <p:txBody>
          <a:bodyPr wrap="square" rtlCol="0">
            <a:spAutoFit/>
          </a:bodyPr>
          <a:lstStyle/>
          <a:p>
            <a:pPr algn="l"/>
            <a:r>
              <a:rPr lang="ja-JP" altLang="en-US" sz="1200" dirty="0">
                <a:solidFill>
                  <a:schemeClr val="bg1"/>
                </a:solidFill>
                <a:latin typeface="ＭＳ 明朝" panose="02020609040205080304" pitchFamily="17" charset="-128"/>
                <a:ea typeface="ＭＳ 明朝" panose="02020609040205080304" pitchFamily="17" charset="-128"/>
              </a:rPr>
              <a:t>○○銀行○○支店普通預金</a:t>
            </a:r>
            <a:endParaRPr kumimoji="1" lang="en-US" altLang="ja-JP" sz="1200" dirty="0">
              <a:solidFill>
                <a:schemeClr val="bg1"/>
              </a:solidFill>
              <a:latin typeface="ＭＳ 明朝" panose="02020609040205080304" pitchFamily="17" charset="-128"/>
              <a:ea typeface="ＭＳ 明朝" panose="02020609040205080304" pitchFamily="17" charset="-128"/>
            </a:endParaRPr>
          </a:p>
        </p:txBody>
      </p:sp>
      <p:sp>
        <p:nvSpPr>
          <p:cNvPr id="9" name="テキスト ボックス 8">
            <a:extLst>
              <a:ext uri="{FF2B5EF4-FFF2-40B4-BE49-F238E27FC236}">
                <a16:creationId xmlns:a16="http://schemas.microsoft.com/office/drawing/2014/main" id="{B1EC4CC9-7B20-6D34-4531-5EF340E15605}"/>
              </a:ext>
            </a:extLst>
          </p:cNvPr>
          <p:cNvSpPr txBox="1"/>
          <p:nvPr/>
        </p:nvSpPr>
        <p:spPr>
          <a:xfrm>
            <a:off x="9086944" y="1652330"/>
            <a:ext cx="1257300" cy="276999"/>
          </a:xfrm>
          <a:prstGeom prst="rect">
            <a:avLst/>
          </a:prstGeom>
          <a:noFill/>
        </p:spPr>
        <p:txBody>
          <a:bodyPr wrap="square" rtlCol="0">
            <a:spAutoFit/>
          </a:bodyPr>
          <a:lstStyle/>
          <a:p>
            <a:pPr algn="l"/>
            <a:r>
              <a:rPr lang="ja-JP" altLang="en-US" sz="1200" dirty="0">
                <a:solidFill>
                  <a:schemeClr val="bg1"/>
                </a:solidFill>
                <a:latin typeface="ＭＳ 明朝" panose="02020609040205080304" pitchFamily="17" charset="-128"/>
                <a:ea typeface="ＭＳ 明朝" panose="02020609040205080304" pitchFamily="17" charset="-128"/>
              </a:rPr>
              <a:t>１８</a:t>
            </a:r>
            <a:r>
              <a:rPr kumimoji="1" lang="en-US" altLang="ja-JP" sz="1200" dirty="0">
                <a:solidFill>
                  <a:schemeClr val="bg1"/>
                </a:solidFill>
                <a:latin typeface="ＭＳ 明朝" panose="02020609040205080304" pitchFamily="17" charset="-128"/>
                <a:ea typeface="ＭＳ 明朝" panose="02020609040205080304" pitchFamily="17" charset="-128"/>
              </a:rPr>
              <a:t>,</a:t>
            </a:r>
            <a:r>
              <a:rPr kumimoji="1" lang="ja-JP" altLang="en-US" sz="1200" dirty="0">
                <a:solidFill>
                  <a:schemeClr val="bg1"/>
                </a:solidFill>
                <a:latin typeface="ＭＳ 明朝" panose="02020609040205080304" pitchFamily="17" charset="-128"/>
                <a:ea typeface="ＭＳ 明朝" panose="02020609040205080304" pitchFamily="17" charset="-128"/>
              </a:rPr>
              <a:t>４００千</a:t>
            </a:r>
            <a:endParaRPr kumimoji="1" lang="en-US" altLang="ja-JP" sz="1200" dirty="0">
              <a:solidFill>
                <a:schemeClr val="bg1"/>
              </a:solidFill>
              <a:latin typeface="ＭＳ 明朝" panose="02020609040205080304" pitchFamily="17" charset="-128"/>
              <a:ea typeface="ＭＳ 明朝" panose="02020609040205080304" pitchFamily="17" charset="-128"/>
            </a:endParaRPr>
          </a:p>
        </p:txBody>
      </p:sp>
      <p:sp>
        <p:nvSpPr>
          <p:cNvPr id="10" name="テキスト ボックス 9">
            <a:extLst>
              <a:ext uri="{FF2B5EF4-FFF2-40B4-BE49-F238E27FC236}">
                <a16:creationId xmlns:a16="http://schemas.microsoft.com/office/drawing/2014/main" id="{BC0726FD-4E24-4FFB-8B01-7B05F99B823D}"/>
              </a:ext>
            </a:extLst>
          </p:cNvPr>
          <p:cNvSpPr txBox="1"/>
          <p:nvPr/>
        </p:nvSpPr>
        <p:spPr>
          <a:xfrm>
            <a:off x="7727880" y="1869054"/>
            <a:ext cx="2647452" cy="276999"/>
          </a:xfrm>
          <a:prstGeom prst="rect">
            <a:avLst/>
          </a:prstGeom>
          <a:noFill/>
        </p:spPr>
        <p:txBody>
          <a:bodyPr wrap="square" rtlCol="0">
            <a:spAutoFit/>
          </a:bodyPr>
          <a:lstStyle/>
          <a:p>
            <a:pPr algn="l"/>
            <a:r>
              <a:rPr lang="ja-JP" altLang="en-US" sz="1200" dirty="0">
                <a:solidFill>
                  <a:schemeClr val="bg1"/>
                </a:solidFill>
                <a:latin typeface="ＭＳ 明朝" panose="02020609040205080304" pitchFamily="17" charset="-128"/>
                <a:ea typeface="ＭＳ 明朝" panose="02020609040205080304" pitchFamily="17" charset="-128"/>
              </a:rPr>
              <a:t>○○銀行○○支店より融資予定</a:t>
            </a:r>
            <a:endParaRPr kumimoji="1" lang="en-US" altLang="ja-JP" sz="1200" dirty="0">
              <a:solidFill>
                <a:schemeClr val="bg1"/>
              </a:solidFill>
              <a:latin typeface="ＭＳ 明朝" panose="02020609040205080304" pitchFamily="17" charset="-128"/>
              <a:ea typeface="ＭＳ 明朝" panose="02020609040205080304" pitchFamily="17" charset="-128"/>
            </a:endParaRPr>
          </a:p>
        </p:txBody>
      </p:sp>
      <p:sp>
        <p:nvSpPr>
          <p:cNvPr id="11" name="テキスト ボックス 10">
            <a:extLst>
              <a:ext uri="{FF2B5EF4-FFF2-40B4-BE49-F238E27FC236}">
                <a16:creationId xmlns:a16="http://schemas.microsoft.com/office/drawing/2014/main" id="{542F7F60-4B81-7EBD-0029-68B6445062F3}"/>
              </a:ext>
            </a:extLst>
          </p:cNvPr>
          <p:cNvSpPr txBox="1"/>
          <p:nvPr/>
        </p:nvSpPr>
        <p:spPr>
          <a:xfrm>
            <a:off x="9051606" y="2501702"/>
            <a:ext cx="1507788" cy="276999"/>
          </a:xfrm>
          <a:prstGeom prst="rect">
            <a:avLst/>
          </a:prstGeom>
          <a:noFill/>
        </p:spPr>
        <p:txBody>
          <a:bodyPr wrap="square" rtlCol="0">
            <a:spAutoFit/>
          </a:bodyPr>
          <a:lstStyle/>
          <a:p>
            <a:pPr algn="l"/>
            <a:r>
              <a:rPr lang="ja-JP" altLang="en-US" sz="1200" dirty="0">
                <a:solidFill>
                  <a:schemeClr val="bg1"/>
                </a:solidFill>
                <a:latin typeface="ＭＳ 明朝" panose="02020609040205080304" pitchFamily="17" charset="-128"/>
                <a:ea typeface="ＭＳ 明朝" panose="02020609040205080304" pitchFamily="17" charset="-128"/>
              </a:rPr>
              <a:t>２３</a:t>
            </a:r>
            <a:r>
              <a:rPr kumimoji="1" lang="en-US" altLang="ja-JP" sz="1200" dirty="0">
                <a:solidFill>
                  <a:schemeClr val="bg1"/>
                </a:solidFill>
                <a:latin typeface="ＭＳ 明朝" panose="02020609040205080304" pitchFamily="17" charset="-128"/>
                <a:ea typeface="ＭＳ 明朝" panose="02020609040205080304" pitchFamily="17" charset="-128"/>
              </a:rPr>
              <a:t>,</a:t>
            </a:r>
            <a:r>
              <a:rPr kumimoji="1" lang="ja-JP" altLang="en-US" sz="1200" dirty="0">
                <a:solidFill>
                  <a:schemeClr val="bg1"/>
                </a:solidFill>
                <a:latin typeface="ＭＳ 明朝" panose="02020609040205080304" pitchFamily="17" charset="-128"/>
                <a:ea typeface="ＭＳ 明朝" panose="02020609040205080304" pitchFamily="17" charset="-128"/>
              </a:rPr>
              <a:t>４００千円</a:t>
            </a:r>
            <a:endParaRPr kumimoji="1" lang="en-US" altLang="ja-JP" sz="1200" dirty="0">
              <a:solidFill>
                <a:schemeClr val="bg1"/>
              </a:solidFill>
              <a:latin typeface="ＭＳ 明朝" panose="02020609040205080304" pitchFamily="17" charset="-128"/>
              <a:ea typeface="ＭＳ 明朝" panose="02020609040205080304" pitchFamily="17" charset="-128"/>
            </a:endParaRPr>
          </a:p>
        </p:txBody>
      </p:sp>
      <p:sp>
        <p:nvSpPr>
          <p:cNvPr id="12" name="テキスト ボックス 11">
            <a:extLst>
              <a:ext uri="{FF2B5EF4-FFF2-40B4-BE49-F238E27FC236}">
                <a16:creationId xmlns:a16="http://schemas.microsoft.com/office/drawing/2014/main" id="{F2B00824-FBDC-3167-4C16-A6E93C1E3A9B}"/>
              </a:ext>
            </a:extLst>
          </p:cNvPr>
          <p:cNvSpPr txBox="1"/>
          <p:nvPr/>
        </p:nvSpPr>
        <p:spPr>
          <a:xfrm>
            <a:off x="3161488" y="3223738"/>
            <a:ext cx="7607031" cy="1015663"/>
          </a:xfrm>
          <a:prstGeom prst="rect">
            <a:avLst/>
          </a:prstGeom>
          <a:noFill/>
        </p:spPr>
        <p:txBody>
          <a:bodyPr wrap="square" rtlCol="0">
            <a:spAutoFit/>
          </a:bodyPr>
          <a:lstStyle/>
          <a:p>
            <a:r>
              <a:rPr kumimoji="1" lang="ja-JP" altLang="en-US" sz="1200" dirty="0">
                <a:solidFill>
                  <a:schemeClr val="bg1"/>
                </a:solidFill>
                <a:latin typeface="ＭＳ 明朝" panose="02020609040205080304" pitchFamily="17" charset="-128"/>
                <a:ea typeface="ＭＳ 明朝" panose="02020609040205080304" pitchFamily="17" charset="-128"/>
              </a:rPr>
              <a:t>  土地造成は整地のみ</a:t>
            </a:r>
            <a:r>
              <a:rPr lang="ja-JP" altLang="en-US" sz="1200" dirty="0">
                <a:solidFill>
                  <a:schemeClr val="bg1"/>
                </a:solidFill>
                <a:latin typeface="ＭＳ 明朝" panose="02020609040205080304" pitchFamily="17" charset="-128"/>
                <a:ea typeface="ＭＳ 明朝" panose="02020609040205080304" pitchFamily="17" charset="-128"/>
              </a:rPr>
              <a:t>で、汚水等排水は、浄化槽により処理し雨水と共に東側道路側溝へ排水する。</a:t>
            </a:r>
            <a:r>
              <a:rPr kumimoji="1" lang="ja-JP" altLang="en-US" sz="1200" dirty="0">
                <a:solidFill>
                  <a:schemeClr val="bg1"/>
                </a:solidFill>
                <a:latin typeface="ＭＳ 明朝" panose="02020609040205080304" pitchFamily="17" charset="-128"/>
                <a:ea typeface="ＭＳ 明朝" panose="02020609040205080304" pitchFamily="17" charset="-128"/>
              </a:rPr>
              <a:t>　</a:t>
            </a:r>
            <a:endParaRPr kumimoji="1" lang="en-US" altLang="ja-JP" sz="1200" dirty="0">
              <a:solidFill>
                <a:schemeClr val="bg1"/>
              </a:solidFill>
              <a:latin typeface="ＭＳ 明朝" panose="02020609040205080304" pitchFamily="17" charset="-128"/>
              <a:ea typeface="ＭＳ 明朝" panose="02020609040205080304" pitchFamily="17" charset="-128"/>
            </a:endParaRPr>
          </a:p>
          <a:p>
            <a:pPr algn="l"/>
            <a:r>
              <a:rPr kumimoji="1" lang="ja-JP" altLang="en-US" sz="1200" dirty="0">
                <a:solidFill>
                  <a:schemeClr val="bg1"/>
                </a:solidFill>
                <a:latin typeface="ＭＳ 明朝" panose="02020609040205080304" pitchFamily="17" charset="-128"/>
                <a:ea typeface="ＭＳ 明朝" panose="02020609040205080304" pitchFamily="17" charset="-128"/>
              </a:rPr>
              <a:t>　隣接の北と西側農地には雨水等が流れ込まないよう対処する。（取排水系統図を添付）</a:t>
            </a:r>
            <a:endParaRPr lang="en-US" altLang="ja-JP" sz="1200" dirty="0">
              <a:solidFill>
                <a:schemeClr val="bg1"/>
              </a:solidFill>
              <a:latin typeface="ＭＳ 明朝" panose="02020609040205080304" pitchFamily="17" charset="-128"/>
              <a:ea typeface="ＭＳ 明朝" panose="02020609040205080304" pitchFamily="17" charset="-128"/>
            </a:endParaRPr>
          </a:p>
          <a:p>
            <a:pPr algn="l"/>
            <a:r>
              <a:rPr lang="ja-JP" altLang="en-US" sz="1200" dirty="0">
                <a:solidFill>
                  <a:schemeClr val="bg1"/>
                </a:solidFill>
                <a:latin typeface="ＭＳ 明朝" panose="02020609040205080304" pitchFamily="17" charset="-128"/>
                <a:ea typeface="ＭＳ 明朝" panose="02020609040205080304" pitchFamily="17" charset="-128"/>
              </a:rPr>
              <a:t>　建築物は二階建てで、周辺農地に対する日照通風等には影響を及ぼさないよう対処する。</a:t>
            </a:r>
            <a:endParaRPr lang="en-US" altLang="ja-JP" sz="1200" dirty="0">
              <a:solidFill>
                <a:schemeClr val="bg1"/>
              </a:solidFill>
              <a:latin typeface="ＭＳ 明朝" panose="02020609040205080304" pitchFamily="17" charset="-128"/>
              <a:ea typeface="ＭＳ 明朝" panose="02020609040205080304" pitchFamily="17" charset="-128"/>
            </a:endParaRPr>
          </a:p>
          <a:p>
            <a:pPr algn="l"/>
            <a:r>
              <a:rPr kumimoji="1" lang="ja-JP" altLang="en-US" sz="1200" dirty="0">
                <a:solidFill>
                  <a:schemeClr val="bg1"/>
                </a:solidFill>
                <a:latin typeface="ＭＳ 明朝" panose="02020609040205080304" pitchFamily="17" charset="-128"/>
                <a:ea typeface="ＭＳ 明朝" panose="02020609040205080304" pitchFamily="17" charset="-128"/>
              </a:rPr>
              <a:t>　抵当権者には連絡し、支障ない旨確認済み。　　</a:t>
            </a:r>
            <a:endParaRPr kumimoji="1" lang="en-US" altLang="ja-JP" sz="1200" dirty="0">
              <a:solidFill>
                <a:schemeClr val="bg1"/>
              </a:solidFill>
              <a:latin typeface="ＭＳ 明朝" panose="02020609040205080304" pitchFamily="17" charset="-128"/>
              <a:ea typeface="ＭＳ 明朝" panose="02020609040205080304" pitchFamily="17" charset="-128"/>
            </a:endParaRPr>
          </a:p>
          <a:p>
            <a:pPr algn="l"/>
            <a:r>
              <a:rPr lang="ja-JP" altLang="en-US" sz="1200" dirty="0">
                <a:solidFill>
                  <a:schemeClr val="bg1"/>
                </a:solidFill>
                <a:latin typeface="ＭＳ 明朝" panose="02020609040205080304" pitchFamily="17" charset="-128"/>
                <a:ea typeface="ＭＳ 明朝" panose="02020609040205080304" pitchFamily="17" charset="-128"/>
              </a:rPr>
              <a:t>　なお、万一周辺農地などに被害を及ぼしたときは、当方で責任をもって解決する。</a:t>
            </a:r>
            <a:endParaRPr lang="en-US" altLang="ja-JP" sz="1200" dirty="0">
              <a:solidFill>
                <a:schemeClr val="bg1"/>
              </a:solidFill>
              <a:latin typeface="ＭＳ 明朝" panose="02020609040205080304" pitchFamily="17" charset="-128"/>
              <a:ea typeface="ＭＳ 明朝" panose="02020609040205080304" pitchFamily="17" charset="-128"/>
            </a:endParaRPr>
          </a:p>
        </p:txBody>
      </p:sp>
      <p:sp>
        <p:nvSpPr>
          <p:cNvPr id="14" name="テキスト ボックス 13">
            <a:extLst>
              <a:ext uri="{FF2B5EF4-FFF2-40B4-BE49-F238E27FC236}">
                <a16:creationId xmlns:a16="http://schemas.microsoft.com/office/drawing/2014/main" id="{7C72EC63-D0AD-CC01-0749-AC2C2080EBF0}"/>
              </a:ext>
            </a:extLst>
          </p:cNvPr>
          <p:cNvSpPr txBox="1"/>
          <p:nvPr/>
        </p:nvSpPr>
        <p:spPr>
          <a:xfrm>
            <a:off x="3161488" y="5004153"/>
            <a:ext cx="7607031" cy="830997"/>
          </a:xfrm>
          <a:prstGeom prst="rect">
            <a:avLst/>
          </a:prstGeom>
          <a:noFill/>
        </p:spPr>
        <p:txBody>
          <a:bodyPr wrap="square" rtlCol="0">
            <a:spAutoFit/>
          </a:bodyPr>
          <a:lstStyle/>
          <a:p>
            <a:pPr algn="l"/>
            <a:r>
              <a:rPr kumimoji="1" lang="ja-JP" altLang="en-US" sz="1200" dirty="0">
                <a:solidFill>
                  <a:schemeClr val="bg1"/>
                </a:solidFill>
                <a:latin typeface="ＭＳ 明朝" panose="02020609040205080304" pitchFamily="17" charset="-128"/>
                <a:ea typeface="ＭＳ 明朝" panose="02020609040205080304" pitchFamily="17" charset="-128"/>
              </a:rPr>
              <a:t>  都市計画法第４３条第〇項〇該当　　令和○○年○○月○○日　申請</a:t>
            </a:r>
            <a:endParaRPr kumimoji="1" lang="en-US" altLang="ja-JP" sz="1200" dirty="0">
              <a:solidFill>
                <a:schemeClr val="bg1"/>
              </a:solidFill>
              <a:latin typeface="ＭＳ 明朝" panose="02020609040205080304" pitchFamily="17" charset="-128"/>
              <a:ea typeface="ＭＳ 明朝" panose="02020609040205080304" pitchFamily="17" charset="-128"/>
            </a:endParaRPr>
          </a:p>
          <a:p>
            <a:pPr algn="l"/>
            <a:r>
              <a:rPr lang="ja-JP" altLang="en-US" sz="1200" dirty="0">
                <a:solidFill>
                  <a:schemeClr val="bg1"/>
                </a:solidFill>
                <a:latin typeface="ＭＳ 明朝" panose="02020609040205080304" pitchFamily="17" charset="-128"/>
                <a:ea typeface="ＭＳ 明朝" panose="02020609040205080304" pitchFamily="17" charset="-128"/>
              </a:rPr>
              <a:t>　農振法農用地区域除外　　　　　　　令和○○年○○月○○日　同意</a:t>
            </a:r>
            <a:endParaRPr lang="en-US" altLang="ja-JP" sz="1200" dirty="0">
              <a:solidFill>
                <a:schemeClr val="bg1"/>
              </a:solidFill>
              <a:latin typeface="ＭＳ 明朝" panose="02020609040205080304" pitchFamily="17" charset="-128"/>
              <a:ea typeface="ＭＳ 明朝" panose="02020609040205080304" pitchFamily="17" charset="-128"/>
            </a:endParaRPr>
          </a:p>
          <a:p>
            <a:pPr algn="l"/>
            <a:r>
              <a:rPr kumimoji="1" lang="ja-JP" altLang="en-US" sz="1200" dirty="0">
                <a:solidFill>
                  <a:schemeClr val="bg1"/>
                </a:solidFill>
                <a:latin typeface="ＭＳ 明朝" panose="02020609040205080304" pitchFamily="17" charset="-128"/>
                <a:ea typeface="ＭＳ 明朝" panose="02020609040205080304" pitchFamily="17" charset="-128"/>
              </a:rPr>
              <a:t>　　　　　　　　　　　　　　　　　　　　　　　　　　　　　（事前協議済）</a:t>
            </a:r>
            <a:endParaRPr kumimoji="1" lang="en-US" altLang="ja-JP" sz="1200" dirty="0">
              <a:solidFill>
                <a:schemeClr val="bg1"/>
              </a:solidFill>
              <a:latin typeface="ＭＳ 明朝" panose="02020609040205080304" pitchFamily="17" charset="-128"/>
              <a:ea typeface="ＭＳ 明朝" panose="02020609040205080304" pitchFamily="17" charset="-128"/>
            </a:endParaRPr>
          </a:p>
          <a:p>
            <a:pPr algn="l"/>
            <a:r>
              <a:rPr kumimoji="1" lang="ja-JP" altLang="en-US" sz="1200" dirty="0">
                <a:solidFill>
                  <a:schemeClr val="bg1"/>
                </a:solidFill>
                <a:latin typeface="ＭＳ 明朝" panose="02020609040205080304" pitchFamily="17" charset="-128"/>
                <a:ea typeface="ＭＳ 明朝" panose="02020609040205080304" pitchFamily="17" charset="-128"/>
              </a:rPr>
              <a:t>  </a:t>
            </a:r>
            <a:endParaRPr lang="en-US" altLang="ja-JP" sz="1200" dirty="0">
              <a:solidFill>
                <a:schemeClr val="bg1"/>
              </a:solidFill>
              <a:latin typeface="ＭＳ 明朝" panose="02020609040205080304" pitchFamily="17" charset="-128"/>
              <a:ea typeface="ＭＳ 明朝" panose="02020609040205080304" pitchFamily="17" charset="-128"/>
            </a:endParaRPr>
          </a:p>
        </p:txBody>
      </p:sp>
      <p:sp>
        <p:nvSpPr>
          <p:cNvPr id="15" name="テキスト ボックス 14">
            <a:extLst>
              <a:ext uri="{FF2B5EF4-FFF2-40B4-BE49-F238E27FC236}">
                <a16:creationId xmlns:a16="http://schemas.microsoft.com/office/drawing/2014/main" id="{FFCF21EE-68D2-B242-A2D9-2540CB3F2C3A}"/>
              </a:ext>
            </a:extLst>
          </p:cNvPr>
          <p:cNvSpPr txBox="1"/>
          <p:nvPr/>
        </p:nvSpPr>
        <p:spPr>
          <a:xfrm>
            <a:off x="3161488" y="5691318"/>
            <a:ext cx="7607031" cy="646331"/>
          </a:xfrm>
          <a:prstGeom prst="rect">
            <a:avLst/>
          </a:prstGeom>
          <a:noFill/>
        </p:spPr>
        <p:txBody>
          <a:bodyPr wrap="square" rtlCol="0">
            <a:spAutoFit/>
          </a:bodyPr>
          <a:lstStyle/>
          <a:p>
            <a:pPr algn="l"/>
            <a:r>
              <a:rPr kumimoji="1" lang="ja-JP" altLang="en-US" sz="1200" dirty="0">
                <a:solidFill>
                  <a:schemeClr val="bg1"/>
                </a:solidFill>
                <a:latin typeface="ＭＳ 明朝" panose="02020609040205080304" pitchFamily="17" charset="-128"/>
                <a:ea typeface="ＭＳ 明朝" panose="02020609040205080304" pitchFamily="17" charset="-128"/>
              </a:rPr>
              <a:t>（隣接農地土地所有者等に転用計画の内容が説明されている旨を記載する。）</a:t>
            </a:r>
            <a:endParaRPr kumimoji="1" lang="en-US" altLang="ja-JP" sz="1200" dirty="0">
              <a:solidFill>
                <a:schemeClr val="bg1"/>
              </a:solidFill>
              <a:latin typeface="ＭＳ 明朝" panose="02020609040205080304" pitchFamily="17" charset="-128"/>
              <a:ea typeface="ＭＳ 明朝" panose="02020609040205080304" pitchFamily="17" charset="-128"/>
            </a:endParaRPr>
          </a:p>
          <a:p>
            <a:pPr algn="l"/>
            <a:r>
              <a:rPr lang="ja-JP" altLang="en-US" sz="1200" dirty="0">
                <a:solidFill>
                  <a:schemeClr val="bg1"/>
                </a:solidFill>
                <a:latin typeface="ＭＳ 明朝" panose="02020609040205080304" pitchFamily="17" charset="-128"/>
                <a:ea typeface="ＭＳ 明朝" panose="02020609040205080304" pitchFamily="17" charset="-128"/>
              </a:rPr>
              <a:t>（土地改良区の該当の有無について記載する。）</a:t>
            </a:r>
            <a:endParaRPr kumimoji="1" lang="en-US" altLang="ja-JP" sz="1200" dirty="0">
              <a:solidFill>
                <a:schemeClr val="bg1"/>
              </a:solidFill>
              <a:latin typeface="ＭＳ 明朝" panose="02020609040205080304" pitchFamily="17" charset="-128"/>
              <a:ea typeface="ＭＳ 明朝" panose="02020609040205080304" pitchFamily="17" charset="-128"/>
            </a:endParaRPr>
          </a:p>
          <a:p>
            <a:pPr algn="l"/>
            <a:r>
              <a:rPr lang="ja-JP" altLang="en-US" sz="1200" dirty="0">
                <a:solidFill>
                  <a:schemeClr val="bg1"/>
                </a:solidFill>
                <a:latin typeface="ＭＳ 明朝" panose="02020609040205080304" pitchFamily="17" charset="-128"/>
                <a:ea typeface="ＭＳ 明朝" panose="02020609040205080304" pitchFamily="17" charset="-128"/>
              </a:rPr>
              <a:t>　</a:t>
            </a:r>
            <a:endParaRPr lang="en-US" altLang="ja-JP" sz="1200" dirty="0">
              <a:solidFill>
                <a:schemeClr val="bg1"/>
              </a:solidFill>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577491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1000"/>
                                        <p:tgtEl>
                                          <p:spTgt spid="12"/>
                                        </p:tgtEl>
                                      </p:cBhvr>
                                    </p:animEffect>
                                    <p:anim calcmode="lin" valueType="num">
                                      <p:cBhvr>
                                        <p:cTn id="57" dur="1000" fill="hold"/>
                                        <p:tgtEl>
                                          <p:spTgt spid="12"/>
                                        </p:tgtEl>
                                        <p:attrNameLst>
                                          <p:attrName>ppt_x</p:attrName>
                                        </p:attrNameLst>
                                      </p:cBhvr>
                                      <p:tavLst>
                                        <p:tav tm="0">
                                          <p:val>
                                            <p:strVal val="#ppt_x"/>
                                          </p:val>
                                        </p:tav>
                                        <p:tav tm="100000">
                                          <p:val>
                                            <p:strVal val="#ppt_x"/>
                                          </p:val>
                                        </p:tav>
                                      </p:tavLst>
                                    </p:anim>
                                    <p:anim calcmode="lin" valueType="num">
                                      <p:cBhvr>
                                        <p:cTn id="5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1000"/>
                                        <p:tgtEl>
                                          <p:spTgt spid="14"/>
                                        </p:tgtEl>
                                      </p:cBhvr>
                                    </p:animEffect>
                                    <p:anim calcmode="lin" valueType="num">
                                      <p:cBhvr>
                                        <p:cTn id="64" dur="1000" fill="hold"/>
                                        <p:tgtEl>
                                          <p:spTgt spid="14"/>
                                        </p:tgtEl>
                                        <p:attrNameLst>
                                          <p:attrName>ppt_x</p:attrName>
                                        </p:attrNameLst>
                                      </p:cBhvr>
                                      <p:tavLst>
                                        <p:tav tm="0">
                                          <p:val>
                                            <p:strVal val="#ppt_x"/>
                                          </p:val>
                                        </p:tav>
                                        <p:tav tm="100000">
                                          <p:val>
                                            <p:strVal val="#ppt_x"/>
                                          </p:val>
                                        </p:tav>
                                      </p:tavLst>
                                    </p:anim>
                                    <p:anim calcmode="lin" valueType="num">
                                      <p:cBhvr>
                                        <p:cTn id="6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fade">
                                      <p:cBhvr>
                                        <p:cTn id="70" dur="1000"/>
                                        <p:tgtEl>
                                          <p:spTgt spid="15"/>
                                        </p:tgtEl>
                                      </p:cBhvr>
                                    </p:animEffect>
                                    <p:anim calcmode="lin" valueType="num">
                                      <p:cBhvr>
                                        <p:cTn id="71" dur="1000" fill="hold"/>
                                        <p:tgtEl>
                                          <p:spTgt spid="15"/>
                                        </p:tgtEl>
                                        <p:attrNameLst>
                                          <p:attrName>ppt_x</p:attrName>
                                        </p:attrNameLst>
                                      </p:cBhvr>
                                      <p:tavLst>
                                        <p:tav tm="0">
                                          <p:val>
                                            <p:strVal val="#ppt_x"/>
                                          </p:val>
                                        </p:tav>
                                        <p:tav tm="100000">
                                          <p:val>
                                            <p:strVal val="#ppt_x"/>
                                          </p:val>
                                        </p:tav>
                                      </p:tavLst>
                                    </p:anim>
                                    <p:anim calcmode="lin" valueType="num">
                                      <p:cBhvr>
                                        <p:cTn id="7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8" grpId="0"/>
      <p:bldP spid="9" grpId="0"/>
      <p:bldP spid="10" grpId="0"/>
      <p:bldP spid="11" grpId="0"/>
      <p:bldP spid="12" grpId="0"/>
      <p:bldP spid="14" grpId="0"/>
      <p:bldP spid="15"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6C06E6B-DCED-41FE-ABE1-7E771819159B}"/>
              </a:ext>
            </a:extLst>
          </p:cNvPr>
          <p:cNvSpPr>
            <a:spLocks noGrp="1"/>
          </p:cNvSpPr>
          <p:nvPr>
            <p:ph type="sldNum" sz="quarter" idx="12"/>
          </p:nvPr>
        </p:nvSpPr>
        <p:spPr>
          <a:xfrm>
            <a:off x="11317381" y="6492875"/>
            <a:ext cx="7620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45BA4EA-5EFA-460C-8880-04B9C92D5A26}" type="slidenum">
              <a:rPr kumimoji="0" lang="ja-JP" altLang="en-US" sz="1600" b="0" i="0" u="none" strike="noStrike" kern="1200" cap="none" spc="0" normalizeH="0" baseline="0" noProof="0">
                <a:ln>
                  <a:noFill/>
                </a:ln>
                <a:solidFill>
                  <a:prstClr val="black"/>
                </a:solidFill>
                <a:effectLst/>
                <a:uLnTx/>
                <a:uFillTx/>
                <a:latin typeface="Calibri"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ja-JP" altLang="en-US" sz="1600" b="0"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endParaRPr>
          </a:p>
        </p:txBody>
      </p:sp>
      <p:sp>
        <p:nvSpPr>
          <p:cNvPr id="13" name="テキスト ボックス 12">
            <a:extLst>
              <a:ext uri="{FF2B5EF4-FFF2-40B4-BE49-F238E27FC236}">
                <a16:creationId xmlns:a16="http://schemas.microsoft.com/office/drawing/2014/main" id="{ABEB3D99-B49C-41D8-83C9-72DF7F516350}"/>
              </a:ext>
            </a:extLst>
          </p:cNvPr>
          <p:cNvSpPr txBox="1"/>
          <p:nvPr/>
        </p:nvSpPr>
        <p:spPr>
          <a:xfrm>
            <a:off x="11391557" y="1321405"/>
            <a:ext cx="1847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itchFamily="34" charset="0"/>
              <a:ea typeface="ＭＳ Ｐゴシック" pitchFamily="50" charset="-128"/>
              <a:cs typeface="+mn-cs"/>
            </a:endParaRPr>
          </a:p>
        </p:txBody>
      </p:sp>
      <p:pic>
        <p:nvPicPr>
          <p:cNvPr id="5" name="図 4">
            <a:extLst>
              <a:ext uri="{FF2B5EF4-FFF2-40B4-BE49-F238E27FC236}">
                <a16:creationId xmlns:a16="http://schemas.microsoft.com/office/drawing/2014/main" id="{D5A6BFCF-9F17-D117-B730-06FC52B6B27C}"/>
              </a:ext>
            </a:extLst>
          </p:cNvPr>
          <p:cNvPicPr>
            <a:picLocks noChangeAspect="1"/>
          </p:cNvPicPr>
          <p:nvPr/>
        </p:nvPicPr>
        <p:blipFill>
          <a:blip r:embed="rId3"/>
          <a:stretch>
            <a:fillRect/>
          </a:stretch>
        </p:blipFill>
        <p:spPr>
          <a:xfrm rot="16200000">
            <a:off x="3682978" y="-2005577"/>
            <a:ext cx="4917470" cy="10869154"/>
          </a:xfrm>
          <a:prstGeom prst="rect">
            <a:avLst/>
          </a:prstGeom>
        </p:spPr>
      </p:pic>
      <p:sp>
        <p:nvSpPr>
          <p:cNvPr id="2" name="正方形/長方形 1">
            <a:extLst>
              <a:ext uri="{FF2B5EF4-FFF2-40B4-BE49-F238E27FC236}">
                <a16:creationId xmlns:a16="http://schemas.microsoft.com/office/drawing/2014/main" id="{8466191D-BA1F-A54B-7E38-A534F60500C4}"/>
              </a:ext>
            </a:extLst>
          </p:cNvPr>
          <p:cNvSpPr/>
          <p:nvPr/>
        </p:nvSpPr>
        <p:spPr>
          <a:xfrm>
            <a:off x="6572250" y="5581650"/>
            <a:ext cx="3381375" cy="8445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bg1"/>
                </a:solidFill>
                <a:latin typeface="ＭＳ 明朝" panose="02020609040205080304" pitchFamily="17" charset="-128"/>
                <a:ea typeface="ＭＳ 明朝" panose="02020609040205080304" pitchFamily="17" charset="-128"/>
              </a:rPr>
              <a:t>農地法読本　六訂版　</a:t>
            </a:r>
            <a:r>
              <a:rPr kumimoji="1" lang="en-US" altLang="ja-JP" dirty="0">
                <a:solidFill>
                  <a:schemeClr val="bg1"/>
                </a:solidFill>
                <a:latin typeface="ＭＳ 明朝" panose="02020609040205080304" pitchFamily="17" charset="-128"/>
                <a:ea typeface="ＭＳ 明朝" panose="02020609040205080304" pitchFamily="17" charset="-128"/>
              </a:rPr>
              <a:t>2021</a:t>
            </a:r>
            <a:r>
              <a:rPr kumimoji="1" lang="ja-JP" altLang="en-US" dirty="0">
                <a:solidFill>
                  <a:schemeClr val="bg1"/>
                </a:solidFill>
                <a:latin typeface="ＭＳ 明朝" panose="02020609040205080304" pitchFamily="17" charset="-128"/>
                <a:ea typeface="ＭＳ 明朝" panose="02020609040205080304" pitchFamily="17" charset="-128"/>
              </a:rPr>
              <a:t>年</a:t>
            </a:r>
            <a:endParaRPr kumimoji="1" lang="en-US" altLang="ja-JP" dirty="0">
              <a:solidFill>
                <a:schemeClr val="bg1"/>
              </a:solidFill>
              <a:latin typeface="ＭＳ 明朝" panose="02020609040205080304" pitchFamily="17" charset="-128"/>
              <a:ea typeface="ＭＳ 明朝" panose="02020609040205080304" pitchFamily="17" charset="-128"/>
            </a:endParaRPr>
          </a:p>
          <a:p>
            <a:r>
              <a:rPr lang="ja-JP" altLang="en-US" dirty="0">
                <a:solidFill>
                  <a:schemeClr val="bg1"/>
                </a:solidFill>
                <a:latin typeface="ＭＳ 明朝" panose="02020609040205080304" pitchFamily="17" charset="-128"/>
                <a:ea typeface="ＭＳ 明朝" panose="02020609040205080304" pitchFamily="17" charset="-128"/>
              </a:rPr>
              <a:t>　弁護士　宮﨑直己　参照</a:t>
            </a:r>
            <a:endParaRPr kumimoji="1" lang="ja-JP" altLang="en-US" dirty="0">
              <a:solidFill>
                <a:schemeClr val="bg1"/>
              </a:solidFill>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2682222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222500" y="4797153"/>
            <a:ext cx="7747000" cy="1329011"/>
          </a:xfrm>
        </p:spPr>
        <p:txBody>
          <a:bodyPr/>
          <a:lstStyle/>
          <a:p>
            <a:pPr algn="r"/>
            <a:r>
              <a:rPr kumimoji="1" lang="ja-JP" altLang="en-US" dirty="0"/>
              <a:t>愛 知 県 行 政 書 士 会</a:t>
            </a:r>
            <a:endParaRPr kumimoji="1" lang="en-US" altLang="ja-JP" dirty="0"/>
          </a:p>
          <a:p>
            <a:pPr marL="0" indent="0" algn="r">
              <a:buNone/>
            </a:pPr>
            <a:r>
              <a:rPr lang="ja-JP" altLang="en-US" sz="2000" dirty="0"/>
              <a:t>岡崎支部</a:t>
            </a:r>
            <a:r>
              <a:rPr lang="ja-JP" altLang="en-US" dirty="0"/>
              <a:t>　鍋 田 建 治</a:t>
            </a:r>
            <a:endParaRPr kumimoji="1" lang="ja-JP" altLang="en-US" dirty="0"/>
          </a:p>
        </p:txBody>
      </p:sp>
      <p:sp>
        <p:nvSpPr>
          <p:cNvPr id="2" name="タイトル 1"/>
          <p:cNvSpPr>
            <a:spLocks noGrp="1"/>
          </p:cNvSpPr>
          <p:nvPr>
            <p:ph type="title"/>
          </p:nvPr>
        </p:nvSpPr>
        <p:spPr>
          <a:xfrm>
            <a:off x="2207569" y="1988841"/>
            <a:ext cx="7756525" cy="1728191"/>
          </a:xfrm>
        </p:spPr>
        <p:txBody>
          <a:bodyPr/>
          <a:lstStyle/>
          <a:p>
            <a:r>
              <a:rPr lang="ja-JP" altLang="en-US" sz="4000" dirty="0"/>
              <a:t>ご清聴ありがとうございました</a:t>
            </a:r>
          </a:p>
        </p:txBody>
      </p:sp>
    </p:spTree>
    <p:extLst>
      <p:ext uri="{BB962C8B-B14F-4D97-AF65-F5344CB8AC3E}">
        <p14:creationId xmlns:p14="http://schemas.microsoft.com/office/powerpoint/2010/main" val="1434704250"/>
      </p:ext>
    </p:extLst>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
      <p:transition spd="slow">
        <p:dissolv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6C06E6B-DCED-41FE-ABE1-7E771819159B}"/>
              </a:ext>
            </a:extLst>
          </p:cNvPr>
          <p:cNvSpPr>
            <a:spLocks noGrp="1"/>
          </p:cNvSpPr>
          <p:nvPr>
            <p:ph type="sldNum" sz="quarter" idx="12"/>
          </p:nvPr>
        </p:nvSpPr>
        <p:spPr>
          <a:xfrm>
            <a:off x="11317381" y="6492875"/>
            <a:ext cx="7620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45BA4EA-5EFA-460C-8880-04B9C92D5A26}" type="slidenum">
              <a:rPr kumimoji="0" lang="ja-JP" altLang="en-US" sz="1600" b="0" i="0" u="none" strike="noStrike" kern="1200" cap="none" spc="0" normalizeH="0" baseline="0" noProof="0">
                <a:ln>
                  <a:noFill/>
                </a:ln>
                <a:solidFill>
                  <a:prstClr val="black"/>
                </a:solidFill>
                <a:effectLst/>
                <a:uLnTx/>
                <a:uFillTx/>
                <a:latin typeface="Calibri"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ja-JP" altLang="en-US" sz="1600" b="0"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endParaRPr>
          </a:p>
        </p:txBody>
      </p:sp>
      <p:sp>
        <p:nvSpPr>
          <p:cNvPr id="13" name="テキスト ボックス 12">
            <a:extLst>
              <a:ext uri="{FF2B5EF4-FFF2-40B4-BE49-F238E27FC236}">
                <a16:creationId xmlns:a16="http://schemas.microsoft.com/office/drawing/2014/main" id="{ABEB3D99-B49C-41D8-83C9-72DF7F516350}"/>
              </a:ext>
            </a:extLst>
          </p:cNvPr>
          <p:cNvSpPr txBox="1"/>
          <p:nvPr/>
        </p:nvSpPr>
        <p:spPr>
          <a:xfrm>
            <a:off x="11391557" y="1321405"/>
            <a:ext cx="1847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itchFamily="34" charset="0"/>
              <a:ea typeface="ＭＳ Ｐゴシック" pitchFamily="50" charset="-128"/>
              <a:cs typeface="+mn-cs"/>
            </a:endParaRPr>
          </a:p>
        </p:txBody>
      </p:sp>
      <p:sp>
        <p:nvSpPr>
          <p:cNvPr id="3" name="テキスト プレースホルダー 2">
            <a:extLst>
              <a:ext uri="{FF2B5EF4-FFF2-40B4-BE49-F238E27FC236}">
                <a16:creationId xmlns:a16="http://schemas.microsoft.com/office/drawing/2014/main" id="{B50C0EC8-36D4-C8F7-0199-FF23A47A5FE3}"/>
              </a:ext>
            </a:extLst>
          </p:cNvPr>
          <p:cNvSpPr>
            <a:spLocks noGrp="1"/>
          </p:cNvSpPr>
          <p:nvPr>
            <p:ph type="body" idx="1"/>
          </p:nvPr>
        </p:nvSpPr>
        <p:spPr/>
        <p:txBody>
          <a:bodyPr/>
          <a:lstStyle/>
          <a:p>
            <a:endParaRPr lang="ja-JP" altLang="en-US"/>
          </a:p>
        </p:txBody>
      </p:sp>
    </p:spTree>
    <p:extLst>
      <p:ext uri="{BB962C8B-B14F-4D97-AF65-F5344CB8AC3E}">
        <p14:creationId xmlns:p14="http://schemas.microsoft.com/office/powerpoint/2010/main" val="34900261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6C06E6B-DCED-41FE-ABE1-7E771819159B}"/>
              </a:ext>
            </a:extLst>
          </p:cNvPr>
          <p:cNvSpPr>
            <a:spLocks noGrp="1"/>
          </p:cNvSpPr>
          <p:nvPr>
            <p:ph type="sldNum" sz="quarter" idx="12"/>
          </p:nvPr>
        </p:nvSpPr>
        <p:spPr>
          <a:xfrm>
            <a:off x="11317381" y="6492875"/>
            <a:ext cx="7620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45BA4EA-5EFA-460C-8880-04B9C92D5A26}" type="slidenum">
              <a:rPr kumimoji="0" lang="ja-JP" altLang="en-US" sz="1600" b="0" i="0" u="none" strike="noStrike" kern="1200" cap="none" spc="0" normalizeH="0" baseline="0" noProof="0">
                <a:ln>
                  <a:noFill/>
                </a:ln>
                <a:solidFill>
                  <a:prstClr val="black"/>
                </a:solidFill>
                <a:effectLst/>
                <a:uLnTx/>
                <a:uFillTx/>
                <a:latin typeface="Calibri"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ja-JP" altLang="en-US" sz="1600" b="0"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endParaRPr>
          </a:p>
        </p:txBody>
      </p:sp>
      <p:sp>
        <p:nvSpPr>
          <p:cNvPr id="13" name="テキスト ボックス 12">
            <a:extLst>
              <a:ext uri="{FF2B5EF4-FFF2-40B4-BE49-F238E27FC236}">
                <a16:creationId xmlns:a16="http://schemas.microsoft.com/office/drawing/2014/main" id="{ABEB3D99-B49C-41D8-83C9-72DF7F516350}"/>
              </a:ext>
            </a:extLst>
          </p:cNvPr>
          <p:cNvSpPr txBox="1"/>
          <p:nvPr/>
        </p:nvSpPr>
        <p:spPr>
          <a:xfrm>
            <a:off x="11391557" y="1321405"/>
            <a:ext cx="1847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itchFamily="34" charset="0"/>
              <a:ea typeface="ＭＳ Ｐゴシック" pitchFamily="50" charset="-128"/>
              <a:cs typeface="+mn-cs"/>
            </a:endParaRPr>
          </a:p>
        </p:txBody>
      </p:sp>
      <p:sp>
        <p:nvSpPr>
          <p:cNvPr id="3" name="テキスト プレースホルダー 2">
            <a:extLst>
              <a:ext uri="{FF2B5EF4-FFF2-40B4-BE49-F238E27FC236}">
                <a16:creationId xmlns:a16="http://schemas.microsoft.com/office/drawing/2014/main" id="{B50C0EC8-36D4-C8F7-0199-FF23A47A5FE3}"/>
              </a:ext>
            </a:extLst>
          </p:cNvPr>
          <p:cNvSpPr>
            <a:spLocks noGrp="1"/>
          </p:cNvSpPr>
          <p:nvPr>
            <p:ph type="body" idx="1"/>
          </p:nvPr>
        </p:nvSpPr>
        <p:spPr>
          <a:xfrm>
            <a:off x="247649" y="266700"/>
            <a:ext cx="11831731" cy="6477000"/>
          </a:xfrm>
        </p:spPr>
        <p:txBody>
          <a:bodyPr/>
          <a:lstStyle/>
          <a:p>
            <a:endParaRPr lang="ja-JP" altLang="en-US" dirty="0"/>
          </a:p>
        </p:txBody>
      </p:sp>
    </p:spTree>
    <p:extLst>
      <p:ext uri="{BB962C8B-B14F-4D97-AF65-F5344CB8AC3E}">
        <p14:creationId xmlns:p14="http://schemas.microsoft.com/office/powerpoint/2010/main" val="3843864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6C06E6B-DCED-41FE-ABE1-7E771819159B}"/>
              </a:ext>
            </a:extLst>
          </p:cNvPr>
          <p:cNvSpPr>
            <a:spLocks noGrp="1"/>
          </p:cNvSpPr>
          <p:nvPr>
            <p:ph type="sldNum" sz="quarter" idx="12"/>
          </p:nvPr>
        </p:nvSpPr>
        <p:spPr>
          <a:xfrm>
            <a:off x="11317381" y="6492875"/>
            <a:ext cx="7620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45BA4EA-5EFA-460C-8880-04B9C92D5A26}" type="slidenum">
              <a:rPr kumimoji="0" lang="ja-JP" altLang="en-US" sz="1600" b="0" i="0" u="none" strike="noStrike" kern="1200" cap="none" spc="0" normalizeH="0" baseline="0" noProof="0">
                <a:ln>
                  <a:noFill/>
                </a:ln>
                <a:solidFill>
                  <a:prstClr val="black"/>
                </a:solidFill>
                <a:effectLst/>
                <a:uLnTx/>
                <a:uFillTx/>
                <a:latin typeface="Calibri"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ja-JP" altLang="en-US" sz="1600" b="0"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endParaRPr>
          </a:p>
        </p:txBody>
      </p:sp>
      <p:sp>
        <p:nvSpPr>
          <p:cNvPr id="13" name="テキスト ボックス 12">
            <a:extLst>
              <a:ext uri="{FF2B5EF4-FFF2-40B4-BE49-F238E27FC236}">
                <a16:creationId xmlns:a16="http://schemas.microsoft.com/office/drawing/2014/main" id="{ABEB3D99-B49C-41D8-83C9-72DF7F516350}"/>
              </a:ext>
            </a:extLst>
          </p:cNvPr>
          <p:cNvSpPr txBox="1"/>
          <p:nvPr/>
        </p:nvSpPr>
        <p:spPr>
          <a:xfrm>
            <a:off x="11391557" y="1321405"/>
            <a:ext cx="1847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itchFamily="34" charset="0"/>
              <a:ea typeface="ＭＳ Ｐゴシック" pitchFamily="50" charset="-128"/>
              <a:cs typeface="+mn-cs"/>
            </a:endParaRPr>
          </a:p>
        </p:txBody>
      </p:sp>
      <p:sp>
        <p:nvSpPr>
          <p:cNvPr id="3" name="テキスト プレースホルダー 2">
            <a:extLst>
              <a:ext uri="{FF2B5EF4-FFF2-40B4-BE49-F238E27FC236}">
                <a16:creationId xmlns:a16="http://schemas.microsoft.com/office/drawing/2014/main" id="{B50C0EC8-36D4-C8F7-0199-FF23A47A5FE3}"/>
              </a:ext>
            </a:extLst>
          </p:cNvPr>
          <p:cNvSpPr>
            <a:spLocks noGrp="1"/>
          </p:cNvSpPr>
          <p:nvPr>
            <p:ph type="body" idx="1"/>
          </p:nvPr>
        </p:nvSpPr>
        <p:spPr/>
        <p:txBody>
          <a:bodyPr/>
          <a:lstStyle/>
          <a:p>
            <a:endParaRPr lang="ja-JP" altLang="en-US"/>
          </a:p>
        </p:txBody>
      </p:sp>
    </p:spTree>
    <p:extLst>
      <p:ext uri="{BB962C8B-B14F-4D97-AF65-F5344CB8AC3E}">
        <p14:creationId xmlns:p14="http://schemas.microsoft.com/office/powerpoint/2010/main" val="35766095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8FC6B10C-8320-46D2-8699-82B82C3E2DB0}"/>
              </a:ext>
            </a:extLst>
          </p:cNvPr>
          <p:cNvSpPr>
            <a:spLocks noGrp="1"/>
          </p:cNvSpPr>
          <p:nvPr>
            <p:ph type="body" idx="1"/>
          </p:nvPr>
        </p:nvSpPr>
        <p:spPr>
          <a:xfrm>
            <a:off x="101689" y="75477"/>
            <a:ext cx="11988621" cy="6782523"/>
          </a:xfrm>
        </p:spPr>
        <p:txBody>
          <a:bodyPr>
            <a:normAutofit fontScale="25000" lnSpcReduction="20000"/>
          </a:bodyPr>
          <a:lstStyle/>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800" dirty="0">
                <a:solidFill>
                  <a:prstClr val="black"/>
                </a:solidFill>
                <a:latin typeface="Constantia"/>
                <a:ea typeface="HGP明朝E" panose="02020900000000000000" pitchFamily="18" charset="-128"/>
              </a:rPr>
              <a:t>   ５  農地等の賃貸借の特則</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800" dirty="0">
                <a:solidFill>
                  <a:prstClr val="black"/>
                </a:solidFill>
                <a:latin typeface="Constantia"/>
                <a:ea typeface="HGP明朝E" panose="02020900000000000000" pitchFamily="18" charset="-128"/>
              </a:rPr>
              <a:t>      </a:t>
            </a:r>
            <a:r>
              <a:rPr lang="ja-JP" altLang="en-US" sz="8000" dirty="0">
                <a:solidFill>
                  <a:prstClr val="black"/>
                </a:solidFill>
                <a:latin typeface="Constantia"/>
                <a:ea typeface="HGP明朝E" panose="02020900000000000000" pitchFamily="18" charset="-128"/>
              </a:rPr>
              <a:t>農地法１８条７項は、「賃借人に不利なものは定めないものとみなす」と規定している。賃借人に不利な特約は </a:t>
            </a:r>
            <a:endParaRPr lang="en-US" altLang="ja-JP" sz="80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en-US" altLang="ja-JP" sz="8000" dirty="0">
                <a:solidFill>
                  <a:prstClr val="black"/>
                </a:solidFill>
                <a:latin typeface="Constantia"/>
                <a:ea typeface="HGP明朝E" panose="02020900000000000000" pitchFamily="18" charset="-128"/>
              </a:rPr>
              <a:t>    </a:t>
            </a:r>
            <a:r>
              <a:rPr lang="ja-JP" altLang="en-US" sz="8000" dirty="0">
                <a:solidFill>
                  <a:prstClr val="black"/>
                </a:solidFill>
                <a:latin typeface="Constantia"/>
                <a:ea typeface="HGP明朝E" panose="02020900000000000000" pitchFamily="18" charset="-128"/>
              </a:rPr>
              <a:t>  定めないこと。</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800" dirty="0">
                <a:solidFill>
                  <a:prstClr val="black"/>
                </a:solidFill>
                <a:latin typeface="Constantia"/>
                <a:ea typeface="HGP明朝E" panose="02020900000000000000" pitchFamily="18" charset="-128"/>
              </a:rPr>
              <a:t>   ６  解除条件について</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800" dirty="0">
                <a:solidFill>
                  <a:prstClr val="black"/>
                </a:solidFill>
                <a:latin typeface="Constantia"/>
                <a:ea typeface="HGP明朝E" panose="02020900000000000000" pitchFamily="18" charset="-128"/>
              </a:rPr>
              <a:t>      </a:t>
            </a:r>
            <a:r>
              <a:rPr lang="ja-JP" altLang="en-US" sz="8000" dirty="0">
                <a:solidFill>
                  <a:prstClr val="black"/>
                </a:solidFill>
                <a:latin typeface="Constantia"/>
                <a:ea typeface="HGP明朝E" panose="02020900000000000000" pitchFamily="18" charset="-128"/>
              </a:rPr>
              <a:t>農地法１８条８項は、「解除条件又は不確定期限は、付けないものとみなす」と定めている。</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解除条件とは、将来発生するかどうか不確実な事実に、法律行為の消滅をかけることをいう。</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そのようなものに法的効果を認めることは農地法１８条の趣旨に反する。</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800" dirty="0">
                <a:solidFill>
                  <a:prstClr val="black"/>
                </a:solidFill>
                <a:latin typeface="Constantia"/>
                <a:ea typeface="HGP明朝E" panose="02020900000000000000" pitchFamily="18" charset="-128"/>
              </a:rPr>
              <a:t>   ７  都道府県知事の許可と農地賃貸借の解除等の関係</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800" dirty="0">
                <a:solidFill>
                  <a:prstClr val="black"/>
                </a:solidFill>
                <a:latin typeface="Constantia"/>
                <a:ea typeface="HGP明朝E" panose="02020900000000000000" pitchFamily="18" charset="-128"/>
              </a:rPr>
              <a:t>       </a:t>
            </a:r>
            <a:r>
              <a:rPr lang="ja-JP" altLang="en-US" sz="8000" dirty="0">
                <a:solidFill>
                  <a:prstClr val="black"/>
                </a:solidFill>
                <a:latin typeface="Constantia"/>
                <a:ea typeface="HGP明朝E" panose="02020900000000000000" pitchFamily="18" charset="-128"/>
              </a:rPr>
              <a:t>農地の賃貸借契約の解除は事前に許可を要する（法１８条５項）。</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96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農地賃貸借契約の解除等の手続</a:t>
            </a:r>
            <a:endParaRPr kumimoji="1" lang="en-US" altLang="ja-JP" sz="96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88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１  許可申請の手続</a:t>
            </a:r>
            <a:endParaRPr kumimoji="1" lang="en-US" altLang="ja-JP" sz="88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88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（１）許可申請書の提出</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88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農業委員会を経由して知事（又は指定都市の長）に提出する（令２０条１項）。当該行為を行う日の３ヶ月前</a:t>
            </a:r>
            <a:endParaRPr kumimoji="1" lang="en-US" altLang="ja-JP"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en-US" altLang="ja-JP" sz="8000" dirty="0">
                <a:solidFill>
                  <a:prstClr val="black"/>
                </a:solidFill>
                <a:latin typeface="Constantia"/>
                <a:ea typeface="HGP明朝E" panose="02020900000000000000" pitchFamily="18" charset="-128"/>
              </a:rPr>
              <a:t>       </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までに（規６４条２項）。提出を受けた農業委員会は提出日の翌日から４０日以内に意見を付して、知事等に</a:t>
            </a:r>
            <a:endParaRPr kumimoji="1" lang="en-US" altLang="ja-JP"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en-US" altLang="ja-JP" sz="8000" dirty="0">
                <a:solidFill>
                  <a:prstClr val="black"/>
                </a:solidFill>
                <a:latin typeface="Constantia"/>
                <a:ea typeface="HGP明朝E" panose="02020900000000000000" pitchFamily="18" charset="-128"/>
              </a:rPr>
              <a:t>       </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送付（令２０条２項、規６５条の２）。</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知事が許可処分をしようとするときは、あらかじめ県機構（諮問機関）の意見を聴かなければならない</a:t>
            </a:r>
            <a:endParaRPr kumimoji="1" lang="en-US" altLang="ja-JP"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en-US" altLang="ja-JP" sz="8000" dirty="0">
                <a:solidFill>
                  <a:prstClr val="black"/>
                </a:solidFill>
                <a:latin typeface="Constantia"/>
                <a:ea typeface="HGP明朝E" panose="02020900000000000000" pitchFamily="18" charset="-128"/>
              </a:rPr>
              <a:t>       </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（法１８条３項）。</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88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（２）許可除外事由（法１８条１項のただし書、許可不要の例外規定）</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①解約の申入れ等の通知が信託事業かかる信託財産について行われる場合（法１８条１項１号）。</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②農地等を引き渡す期限前の</a:t>
            </a:r>
            <a:r>
              <a:rPr kumimoji="1" lang="en-US" altLang="ja-JP"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6</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か月以内に成立した書面による合意解約又は農事調停によって行われる</a:t>
            </a:r>
            <a:endParaRPr kumimoji="1" lang="en-US" altLang="ja-JP"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場合（同項２号）</a:t>
            </a:r>
            <a:r>
              <a:rPr kumimoji="1" lang="en-US" altLang="ja-JP"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１</a:t>
            </a:r>
            <a:endParaRPr kumimoji="1" lang="en-US" altLang="ja-JP"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endParaRPr kumimoji="1" lang="en-US" altLang="ja-JP" sz="88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endParaRPr lang="ja-JP" altLang="en-US" sz="80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endParaRPr lang="ja-JP" altLang="ja-JP" sz="80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endParaRPr kumimoji="1" lang="ja-JP" altLang="en-US" sz="8000" b="0" i="0" u="none" strike="noStrike" kern="1200" cap="none" spc="0" normalizeH="0" baseline="0" noProof="0" dirty="0">
              <a:ln>
                <a:noFill/>
              </a:ln>
              <a:solidFill>
                <a:schemeClr val="bg1"/>
              </a:solidFill>
              <a:effectLst/>
              <a:uLnTx/>
              <a:uFillTx/>
              <a:latin typeface="Constantia"/>
              <a:ea typeface="HGP明朝E" panose="02020900000000000000" pitchFamily="18" charset="-128"/>
              <a:cs typeface="+mn-cs"/>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endParaRPr lang="ja-JP" altLang="en-US" sz="80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endParaRPr lang="ja-JP" altLang="en-US" sz="26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a:t>
            </a:r>
            <a:endParaRPr lang="en-US" altLang="ja-JP" sz="40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endParaRPr lang="en-US" altLang="ja-JP" sz="40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a:t>
            </a:r>
            <a:endParaRPr lang="en-US" altLang="ja-JP" sz="1800" dirty="0"/>
          </a:p>
        </p:txBody>
      </p:sp>
      <p:sp>
        <p:nvSpPr>
          <p:cNvPr id="4" name="スライド番号プレースホルダー 3">
            <a:extLst>
              <a:ext uri="{FF2B5EF4-FFF2-40B4-BE49-F238E27FC236}">
                <a16:creationId xmlns:a16="http://schemas.microsoft.com/office/drawing/2014/main" id="{C6C06E6B-DCED-41FE-ABE1-7E771819159B}"/>
              </a:ext>
            </a:extLst>
          </p:cNvPr>
          <p:cNvSpPr>
            <a:spLocks noGrp="1"/>
          </p:cNvSpPr>
          <p:nvPr>
            <p:ph type="sldNum" sz="quarter" idx="12"/>
          </p:nvPr>
        </p:nvSpPr>
        <p:spPr>
          <a:xfrm>
            <a:off x="11328310" y="6492875"/>
            <a:ext cx="7620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45BA4EA-5EFA-460C-8880-04B9C92D5A26}" type="slidenum">
              <a:rPr kumimoji="0" lang="ja-JP" altLang="en-US" sz="1600" b="0" i="0" u="none" strike="noStrike" kern="1200" cap="none" spc="0" normalizeH="0" baseline="0" noProof="0">
                <a:ln>
                  <a:noFill/>
                </a:ln>
                <a:solidFill>
                  <a:prstClr val="black"/>
                </a:solidFill>
                <a:effectLst/>
                <a:uLnTx/>
                <a:uFillTx/>
                <a:latin typeface="Calibri"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ja-JP" altLang="en-US" sz="1600" b="0"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endParaRPr>
          </a:p>
        </p:txBody>
      </p:sp>
      <p:sp>
        <p:nvSpPr>
          <p:cNvPr id="13" name="テキスト ボックス 12">
            <a:extLst>
              <a:ext uri="{FF2B5EF4-FFF2-40B4-BE49-F238E27FC236}">
                <a16:creationId xmlns:a16="http://schemas.microsoft.com/office/drawing/2014/main" id="{ABEB3D99-B49C-41D8-83C9-72DF7F516350}"/>
              </a:ext>
            </a:extLst>
          </p:cNvPr>
          <p:cNvSpPr txBox="1"/>
          <p:nvPr/>
        </p:nvSpPr>
        <p:spPr>
          <a:xfrm>
            <a:off x="11391557" y="1321405"/>
            <a:ext cx="1847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itchFamily="34" charset="0"/>
              <a:ea typeface="ＭＳ Ｐゴシック" pitchFamily="50" charset="-128"/>
              <a:cs typeface="+mn-cs"/>
            </a:endParaRPr>
          </a:p>
        </p:txBody>
      </p:sp>
      <p:sp>
        <p:nvSpPr>
          <p:cNvPr id="2" name="正方形/長方形 1">
            <a:extLst>
              <a:ext uri="{FF2B5EF4-FFF2-40B4-BE49-F238E27FC236}">
                <a16:creationId xmlns:a16="http://schemas.microsoft.com/office/drawing/2014/main" id="{9A11CC7A-C90B-47AF-8F0D-5396132EAE05}"/>
              </a:ext>
            </a:extLst>
          </p:cNvPr>
          <p:cNvSpPr/>
          <p:nvPr/>
        </p:nvSpPr>
        <p:spPr>
          <a:xfrm>
            <a:off x="182880" y="3006434"/>
            <a:ext cx="339634" cy="311211"/>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bg1"/>
                </a:solidFill>
              </a:rPr>
              <a:t>２</a:t>
            </a:r>
          </a:p>
        </p:txBody>
      </p:sp>
    </p:spTree>
    <p:extLst>
      <p:ext uri="{BB962C8B-B14F-4D97-AF65-F5344CB8AC3E}">
        <p14:creationId xmlns:p14="http://schemas.microsoft.com/office/powerpoint/2010/main" val="18075134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8FC6B10C-8320-46D2-8699-82B82C3E2DB0}"/>
              </a:ext>
            </a:extLst>
          </p:cNvPr>
          <p:cNvSpPr>
            <a:spLocks noGrp="1"/>
          </p:cNvSpPr>
          <p:nvPr>
            <p:ph type="body" idx="1"/>
          </p:nvPr>
        </p:nvSpPr>
        <p:spPr>
          <a:xfrm>
            <a:off x="101689" y="440602"/>
            <a:ext cx="11988621" cy="6347729"/>
          </a:xfrm>
        </p:spPr>
        <p:txBody>
          <a:bodyPr>
            <a:normAutofit fontScale="25000" lnSpcReduction="20000"/>
          </a:bodyPr>
          <a:lstStyle/>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800" dirty="0">
                <a:solidFill>
                  <a:prstClr val="black"/>
                </a:solidFill>
                <a:latin typeface="Constantia"/>
                <a:ea typeface="HGP明朝E" panose="02020900000000000000" pitchFamily="18" charset="-128"/>
              </a:rPr>
              <a:t>　　 </a:t>
            </a:r>
            <a:r>
              <a:rPr lang="ja-JP" altLang="en-US" sz="8000" dirty="0">
                <a:solidFill>
                  <a:prstClr val="black"/>
                </a:solidFill>
                <a:latin typeface="Constantia"/>
                <a:ea typeface="HGP明朝E" panose="02020900000000000000" pitchFamily="18" charset="-128"/>
              </a:rPr>
              <a:t>③賃貸借の更新をしない旨の通知が、１０年以上の期間の定めのある賃貸借又は水田裏作を目的とする</a:t>
            </a:r>
            <a:endParaRPr lang="en-US" altLang="ja-JP" sz="80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賃貸借について行われる場合（同項３号）。ただし解約権を留保しているもの及び期間満了前に期間を</a:t>
            </a:r>
            <a:endParaRPr lang="en-US" altLang="ja-JP" sz="80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en-US" altLang="ja-JP" sz="8000" dirty="0">
                <a:solidFill>
                  <a:prstClr val="black"/>
                </a:solidFill>
                <a:latin typeface="Constantia"/>
                <a:ea typeface="HGP明朝E" panose="02020900000000000000" pitchFamily="18" charset="-128"/>
              </a:rPr>
              <a:t>           </a:t>
            </a:r>
            <a:r>
              <a:rPr lang="ja-JP" altLang="en-US" sz="8000" dirty="0">
                <a:solidFill>
                  <a:prstClr val="black"/>
                </a:solidFill>
                <a:latin typeface="Constantia"/>
                <a:ea typeface="HGP明朝E" panose="02020900000000000000" pitchFamily="18" charset="-128"/>
              </a:rPr>
              <a:t>変更し、残りの期間が１０年未満であるものを除く。</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④農地法３条３項の規定の適用を受けて許可された賃貸借契約の解除が、賃借人が農地等を適正に利用</a:t>
            </a:r>
            <a:endParaRPr lang="en-US" altLang="ja-JP" sz="80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して</a:t>
            </a:r>
            <a:r>
              <a:rPr lang="ja-JP" altLang="en-US" sz="8000" dirty="0">
                <a:solidFill>
                  <a:prstClr val="black"/>
                </a:solidFill>
                <a:latin typeface="Constantia"/>
                <a:ea typeface="HGP明朝E" panose="02020900000000000000" pitchFamily="18" charset="-128"/>
              </a:rPr>
              <a:t>いないと認められる場合において、あらかじめ農業委員会に届け出て行われる場合（同項４号）。</a:t>
            </a:r>
            <a:r>
              <a:rPr lang="en-US" altLang="ja-JP" sz="8000" dirty="0">
                <a:solidFill>
                  <a:prstClr val="black"/>
                </a:solidFill>
                <a:latin typeface="Constantia"/>
                <a:ea typeface="HGP明朝E" panose="02020900000000000000" pitchFamily="18" charset="-128"/>
              </a:rPr>
              <a:t>※</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２</a:t>
            </a:r>
            <a:endParaRPr lang="en-US" altLang="ja-JP" sz="80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en-US" altLang="ja-JP" sz="8000" dirty="0">
                <a:solidFill>
                  <a:prstClr val="black"/>
                </a:solidFill>
                <a:latin typeface="Constantia"/>
                <a:ea typeface="HGP明朝E" panose="02020900000000000000" pitchFamily="18" charset="-128"/>
              </a:rPr>
              <a:t>        ※</a:t>
            </a:r>
            <a:r>
              <a:rPr lang="ja-JP" altLang="en-US" sz="8000" dirty="0">
                <a:solidFill>
                  <a:prstClr val="black"/>
                </a:solidFill>
                <a:latin typeface="Constantia"/>
                <a:ea typeface="HGP明朝E" panose="02020900000000000000" pitchFamily="18" charset="-128"/>
              </a:rPr>
              <a:t>１</a:t>
            </a:r>
            <a:r>
              <a:rPr lang="en-US" altLang="ja-JP" sz="8000" dirty="0">
                <a:solidFill>
                  <a:prstClr val="black"/>
                </a:solidFill>
                <a:latin typeface="Constantia"/>
                <a:ea typeface="HGP明朝E" panose="02020900000000000000" pitchFamily="18" charset="-128"/>
              </a:rPr>
              <a:t> </a:t>
            </a:r>
            <a:r>
              <a:rPr lang="ja-JP" altLang="en-US" sz="8000" dirty="0">
                <a:solidFill>
                  <a:prstClr val="black"/>
                </a:solidFill>
                <a:latin typeface="Constantia"/>
                <a:ea typeface="HGP明朝E" panose="02020900000000000000" pitchFamily="18" charset="-128"/>
              </a:rPr>
              <a:t>合意した日が農地の引渡期限の６か月以内にないときは、１８条許可を要する。</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en-US" altLang="ja-JP" sz="8000" dirty="0">
                <a:solidFill>
                  <a:prstClr val="black"/>
                </a:solidFill>
                <a:latin typeface="Constantia"/>
                <a:ea typeface="HGP明朝E" panose="02020900000000000000" pitchFamily="18" charset="-128"/>
              </a:rPr>
              <a:t>        ※</a:t>
            </a:r>
            <a:r>
              <a:rPr lang="ja-JP" altLang="en-US" sz="8000" dirty="0">
                <a:solidFill>
                  <a:prstClr val="black"/>
                </a:solidFill>
                <a:latin typeface="Constantia"/>
                <a:ea typeface="HGP明朝E" panose="02020900000000000000" pitchFamily="18" charset="-128"/>
              </a:rPr>
              <a:t>２</a:t>
            </a:r>
            <a:r>
              <a:rPr lang="en-US" altLang="ja-JP" sz="8000" dirty="0">
                <a:solidFill>
                  <a:prstClr val="black"/>
                </a:solidFill>
                <a:latin typeface="Constantia"/>
                <a:ea typeface="HGP明朝E" panose="02020900000000000000" pitchFamily="18" charset="-128"/>
              </a:rPr>
              <a:t> </a:t>
            </a:r>
            <a:r>
              <a:rPr lang="ja-JP" altLang="en-US" sz="8000" dirty="0">
                <a:solidFill>
                  <a:prstClr val="black"/>
                </a:solidFill>
                <a:latin typeface="Constantia"/>
                <a:ea typeface="HGP明朝E" panose="02020900000000000000" pitchFamily="18" charset="-128"/>
              </a:rPr>
              <a:t>賃貸人からの届出を適法に受理できるのは、賃借人が農地等を「適正に利用していないと認められる</a:t>
            </a:r>
            <a:endParaRPr lang="en-US" altLang="ja-JP" sz="80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en-US" altLang="ja-JP" sz="8000" dirty="0">
                <a:solidFill>
                  <a:prstClr val="black"/>
                </a:solidFill>
                <a:latin typeface="Constantia"/>
                <a:ea typeface="HGP明朝E" panose="02020900000000000000" pitchFamily="18" charset="-128"/>
              </a:rPr>
              <a:t>              </a:t>
            </a:r>
            <a:r>
              <a:rPr lang="ja-JP" altLang="en-US" sz="8000" dirty="0">
                <a:solidFill>
                  <a:prstClr val="black"/>
                </a:solidFill>
                <a:latin typeface="Constantia"/>
                <a:ea typeface="HGP明朝E" panose="02020900000000000000" pitchFamily="18" charset="-128"/>
              </a:rPr>
              <a:t>場合」である。「適正に利用されている場合には解除の効力を生じず、賃貸人はその農地を使用収益</a:t>
            </a:r>
            <a:endParaRPr lang="en-US" altLang="ja-JP" sz="80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en-US" altLang="ja-JP" sz="8000" dirty="0">
                <a:solidFill>
                  <a:prstClr val="black"/>
                </a:solidFill>
                <a:latin typeface="Constantia"/>
                <a:ea typeface="HGP明朝E" panose="02020900000000000000" pitchFamily="18" charset="-128"/>
              </a:rPr>
              <a:t>              </a:t>
            </a:r>
            <a:r>
              <a:rPr lang="ja-JP" altLang="en-US" sz="8000" dirty="0">
                <a:solidFill>
                  <a:prstClr val="black"/>
                </a:solidFill>
                <a:latin typeface="Constantia"/>
                <a:ea typeface="HGP明朝E" panose="02020900000000000000" pitchFamily="18" charset="-128"/>
              </a:rPr>
              <a:t>させる義務を負い、賃借人は賃料を支払う義務を負う。</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800" dirty="0">
                <a:solidFill>
                  <a:prstClr val="black"/>
                </a:solidFill>
                <a:latin typeface="Constantia"/>
                <a:ea typeface="HGP明朝E" panose="02020900000000000000" pitchFamily="18" charset="-128"/>
              </a:rPr>
              <a:t>  （３）農業委員会への通知</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農地法１８条１項ただし書の規定の適用を受けて、同項の許可を要することなく契約の合意解約等を行った者</a:t>
            </a:r>
            <a:endParaRPr lang="en-US" altLang="ja-JP" sz="80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は、行為をした翌日から起算して３０日以内に、農業委員会に対しその旨を通知する必要がある（法１８条６項</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a:t>
            </a:r>
            <a:endParaRPr lang="en-US" altLang="ja-JP" sz="80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en-US" altLang="ja-JP" sz="8000" dirty="0">
                <a:solidFill>
                  <a:prstClr val="black"/>
                </a:solidFill>
                <a:latin typeface="Constantia"/>
                <a:ea typeface="HGP明朝E" panose="02020900000000000000" pitchFamily="18" charset="-128"/>
              </a:rPr>
              <a:t>       </a:t>
            </a:r>
            <a:r>
              <a:rPr lang="ja-JP" altLang="en-US" sz="8000" dirty="0">
                <a:solidFill>
                  <a:prstClr val="black"/>
                </a:solidFill>
                <a:latin typeface="Constantia"/>
                <a:ea typeface="HGP明朝E" panose="02020900000000000000" pitchFamily="18" charset="-128"/>
              </a:rPr>
              <a:t>規</a:t>
            </a:r>
            <a:r>
              <a:rPr lang="en-US" altLang="ja-JP" sz="8000" dirty="0">
                <a:solidFill>
                  <a:prstClr val="black"/>
                </a:solidFill>
                <a:latin typeface="Constantia"/>
                <a:ea typeface="HGP明朝E" panose="02020900000000000000" pitchFamily="18" charset="-128"/>
              </a:rPr>
              <a:t>68</a:t>
            </a:r>
            <a:r>
              <a:rPr lang="ja-JP" altLang="en-US" sz="8000" dirty="0">
                <a:solidFill>
                  <a:prstClr val="black"/>
                </a:solidFill>
                <a:latin typeface="Constantia"/>
                <a:ea typeface="HGP明朝E" panose="02020900000000000000" pitchFamily="18" charset="-128"/>
              </a:rPr>
              <a:t>条）。</a:t>
            </a:r>
            <a:endParaRPr lang="en-US" altLang="ja-JP" sz="80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a:t>
            </a:r>
            <a:r>
              <a:rPr lang="ja-JP" altLang="en-US" sz="8800" dirty="0">
                <a:solidFill>
                  <a:prstClr val="black"/>
                </a:solidFill>
                <a:latin typeface="Constantia"/>
                <a:ea typeface="HGP明朝E" panose="02020900000000000000" pitchFamily="18" charset="-128"/>
              </a:rPr>
              <a:t>２ 農地法１８条の許可基準</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800" dirty="0">
                <a:solidFill>
                  <a:prstClr val="black"/>
                </a:solidFill>
                <a:latin typeface="Constantia"/>
                <a:ea typeface="HGP明朝E" panose="02020900000000000000" pitchFamily="18" charset="-128"/>
              </a:rPr>
              <a:t>  （１）許可基準の法定</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「前項の許可は、次に掲げる場合でなければ、してはならない」（農地法１８条２項）。　　　　</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800" dirty="0">
                <a:solidFill>
                  <a:prstClr val="black"/>
                </a:solidFill>
                <a:latin typeface="Constantia"/>
                <a:ea typeface="HGP明朝E" panose="02020900000000000000" pitchFamily="18" charset="-128"/>
              </a:rPr>
              <a:t>  （２）許可基準の内容</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ア 賃借人が信義に反した行為をした場合（同項１号）</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信頼関係を将来にわたって維持することが、客観的に見て不可能又は著しく困難であると考えられる場合。</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a:t>
            </a:r>
            <a:r>
              <a:rPr lang="en-US" altLang="ja-JP" sz="8000" dirty="0">
                <a:solidFill>
                  <a:prstClr val="black"/>
                </a:solidFill>
                <a:latin typeface="Constantia"/>
                <a:ea typeface="HGP明朝E" panose="02020900000000000000" pitchFamily="18" charset="-128"/>
              </a:rPr>
              <a:t>ex</a:t>
            </a:r>
            <a:r>
              <a:rPr lang="ja-JP" altLang="en-US" sz="8000" dirty="0">
                <a:solidFill>
                  <a:prstClr val="black"/>
                </a:solidFill>
                <a:latin typeface="Constantia"/>
                <a:ea typeface="HGP明朝E" panose="02020900000000000000" pitchFamily="18" charset="-128"/>
              </a:rPr>
              <a:t>．賃料を長年滞納、賃借農地を無断転用など。</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endParaRPr kumimoji="1" lang="en-US" altLang="ja-JP" sz="88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endParaRPr lang="ja-JP" altLang="en-US" sz="80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endParaRPr lang="ja-JP" altLang="ja-JP" sz="80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endParaRPr kumimoji="1" lang="ja-JP" altLang="en-US" sz="8000" b="0" i="0" u="none" strike="noStrike" kern="1200" cap="none" spc="0" normalizeH="0" baseline="0" noProof="0" dirty="0">
              <a:ln>
                <a:noFill/>
              </a:ln>
              <a:solidFill>
                <a:schemeClr val="bg1"/>
              </a:solidFill>
              <a:effectLst/>
              <a:uLnTx/>
              <a:uFillTx/>
              <a:latin typeface="Constantia"/>
              <a:ea typeface="HGP明朝E" panose="02020900000000000000" pitchFamily="18" charset="-128"/>
              <a:cs typeface="+mn-cs"/>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endParaRPr lang="ja-JP" altLang="en-US" sz="80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endParaRPr lang="ja-JP" altLang="en-US" sz="26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a:t>
            </a:r>
            <a:endParaRPr lang="en-US" altLang="ja-JP" sz="40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endParaRPr lang="en-US" altLang="ja-JP" sz="40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a:t>
            </a:r>
            <a:endParaRPr lang="en-US" altLang="ja-JP" sz="1800" dirty="0"/>
          </a:p>
        </p:txBody>
      </p:sp>
      <p:sp>
        <p:nvSpPr>
          <p:cNvPr id="4" name="スライド番号プレースホルダー 3">
            <a:extLst>
              <a:ext uri="{FF2B5EF4-FFF2-40B4-BE49-F238E27FC236}">
                <a16:creationId xmlns:a16="http://schemas.microsoft.com/office/drawing/2014/main" id="{C6C06E6B-DCED-41FE-ABE1-7E771819159B}"/>
              </a:ext>
            </a:extLst>
          </p:cNvPr>
          <p:cNvSpPr>
            <a:spLocks noGrp="1"/>
          </p:cNvSpPr>
          <p:nvPr>
            <p:ph type="sldNum" sz="quarter" idx="12"/>
          </p:nvPr>
        </p:nvSpPr>
        <p:spPr>
          <a:xfrm>
            <a:off x="11328310" y="6492056"/>
            <a:ext cx="7620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45BA4EA-5EFA-460C-8880-04B9C92D5A26}" type="slidenum">
              <a:rPr kumimoji="0" lang="ja-JP" altLang="en-US" sz="1600" b="0" i="0" u="none" strike="noStrike" kern="1200" cap="none" spc="0" normalizeH="0" baseline="0" noProof="0">
                <a:ln>
                  <a:noFill/>
                </a:ln>
                <a:solidFill>
                  <a:prstClr val="black"/>
                </a:solidFill>
                <a:effectLst/>
                <a:uLnTx/>
                <a:uFillTx/>
                <a:latin typeface="Calibri"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ja-JP" altLang="en-US" sz="1600" b="0"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endParaRPr>
          </a:p>
        </p:txBody>
      </p:sp>
      <p:sp>
        <p:nvSpPr>
          <p:cNvPr id="13" name="テキスト ボックス 12">
            <a:extLst>
              <a:ext uri="{FF2B5EF4-FFF2-40B4-BE49-F238E27FC236}">
                <a16:creationId xmlns:a16="http://schemas.microsoft.com/office/drawing/2014/main" id="{ABEB3D99-B49C-41D8-83C9-72DF7F516350}"/>
              </a:ext>
            </a:extLst>
          </p:cNvPr>
          <p:cNvSpPr txBox="1"/>
          <p:nvPr/>
        </p:nvSpPr>
        <p:spPr>
          <a:xfrm>
            <a:off x="11391557" y="1321405"/>
            <a:ext cx="1847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itchFamily="34" charset="0"/>
              <a:ea typeface="ＭＳ Ｐゴシック" pitchFamily="50" charset="-128"/>
              <a:cs typeface="+mn-cs"/>
            </a:endParaRPr>
          </a:p>
        </p:txBody>
      </p:sp>
    </p:spTree>
    <p:extLst>
      <p:ext uri="{BB962C8B-B14F-4D97-AF65-F5344CB8AC3E}">
        <p14:creationId xmlns:p14="http://schemas.microsoft.com/office/powerpoint/2010/main" val="3566607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8FC6B10C-8320-46D2-8699-82B82C3E2DB0}"/>
              </a:ext>
            </a:extLst>
          </p:cNvPr>
          <p:cNvSpPr>
            <a:spLocks noGrp="1"/>
          </p:cNvSpPr>
          <p:nvPr>
            <p:ph type="body" idx="1"/>
          </p:nvPr>
        </p:nvSpPr>
        <p:spPr>
          <a:xfrm>
            <a:off x="101689" y="528638"/>
            <a:ext cx="11988621" cy="6259693"/>
          </a:xfrm>
        </p:spPr>
        <p:txBody>
          <a:bodyPr>
            <a:normAutofit fontScale="25000" lnSpcReduction="20000"/>
          </a:bodyPr>
          <a:lstStyle/>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イ 農地を転用することが相当な場合（同項２号）</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「例えば、具体的な転用計画があり、転用許可が見込まれ、かつ、賃借人の経営及び生計状況や離作条</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件</a:t>
            </a:r>
            <a:endParaRPr lang="en-US" altLang="ja-JP" sz="80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等から見て賃貸借契約を終了させることが相当と認められるか等の事情により判断するものとする」（処理</a:t>
            </a:r>
            <a:endParaRPr lang="en-US" altLang="ja-JP" sz="80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en-US" altLang="ja-JP" sz="8000" dirty="0">
                <a:solidFill>
                  <a:prstClr val="black"/>
                </a:solidFill>
                <a:latin typeface="Constantia"/>
                <a:ea typeface="HGP明朝E" panose="02020900000000000000" pitchFamily="18" charset="-128"/>
              </a:rPr>
              <a:t>           </a:t>
            </a:r>
            <a:r>
              <a:rPr lang="ja-JP" altLang="en-US" sz="8000" dirty="0">
                <a:solidFill>
                  <a:prstClr val="black"/>
                </a:solidFill>
                <a:latin typeface="Constantia"/>
                <a:ea typeface="HGP明朝E" panose="02020900000000000000" pitchFamily="18" charset="-128"/>
              </a:rPr>
              <a:t>基準第９・２）。</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ウ 賃貸人の自作を相当とする場合（同項３号）</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返還により、賃貸人の生活水準の維持が困難にならないか、農業生産が増大するかどうか。又、「当事者</a:t>
            </a:r>
            <a:endParaRPr lang="en-US" altLang="ja-JP" sz="80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en-US" altLang="ja-JP" sz="8000" dirty="0">
                <a:solidFill>
                  <a:prstClr val="black"/>
                </a:solidFill>
                <a:latin typeface="Constantia"/>
                <a:ea typeface="HGP明朝E" panose="02020900000000000000" pitchFamily="18" charset="-128"/>
              </a:rPr>
              <a:t>           </a:t>
            </a:r>
            <a:r>
              <a:rPr lang="ja-JP" altLang="en-US" sz="8000" dirty="0">
                <a:solidFill>
                  <a:prstClr val="black"/>
                </a:solidFill>
                <a:latin typeface="Constantia"/>
                <a:ea typeface="HGP明朝E" panose="02020900000000000000" pitchFamily="18" charset="-128"/>
              </a:rPr>
              <a:t>双方の諸事情を総合的に、勘案し、いずれが耕作することが相当であるかを個別具体的に、判断すべき</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で</a:t>
            </a:r>
            <a:endParaRPr lang="en-US" altLang="ja-JP" sz="80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ある」（福岡地判Ｈ１１</a:t>
            </a:r>
            <a:r>
              <a:rPr lang="en-US" altLang="ja-JP" sz="8000" dirty="0">
                <a:solidFill>
                  <a:prstClr val="black"/>
                </a:solidFill>
                <a:latin typeface="Constantia"/>
                <a:ea typeface="HGP明朝E" panose="02020900000000000000" pitchFamily="18" charset="-128"/>
              </a:rPr>
              <a:t>.</a:t>
            </a:r>
            <a:r>
              <a:rPr lang="ja-JP" altLang="en-US" sz="8000" dirty="0">
                <a:solidFill>
                  <a:prstClr val="black"/>
                </a:solidFill>
                <a:latin typeface="Constantia"/>
                <a:ea typeface="HGP明朝E" panose="02020900000000000000" pitchFamily="18" charset="-128"/>
              </a:rPr>
              <a:t>５</a:t>
            </a:r>
            <a:r>
              <a:rPr lang="en-US" altLang="ja-JP" sz="8000" dirty="0">
                <a:solidFill>
                  <a:prstClr val="black"/>
                </a:solidFill>
                <a:latin typeface="Constantia"/>
                <a:ea typeface="HGP明朝E" panose="02020900000000000000" pitchFamily="18" charset="-128"/>
              </a:rPr>
              <a:t>.</a:t>
            </a:r>
            <a:r>
              <a:rPr lang="ja-JP" altLang="en-US" sz="8000" dirty="0">
                <a:solidFill>
                  <a:prstClr val="black"/>
                </a:solidFill>
                <a:latin typeface="Constantia"/>
                <a:ea typeface="HGP明朝E" panose="02020900000000000000" pitchFamily="18" charset="-128"/>
              </a:rPr>
              <a:t>２５）。</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エ 農地について賃借人が農地法３６条１項の勧告を受けた場合（同項４号）</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農業委員会による利用意向調査の結果、同項各号のいずれかに該当する場合、農地中間管理権の取得</a:t>
            </a:r>
            <a:endParaRPr lang="en-US" altLang="ja-JP" sz="80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en-US" altLang="ja-JP" sz="8000" dirty="0">
                <a:solidFill>
                  <a:prstClr val="black"/>
                </a:solidFill>
                <a:latin typeface="Constantia"/>
                <a:ea typeface="HGP明朝E" panose="02020900000000000000" pitchFamily="18" charset="-128"/>
              </a:rPr>
              <a:t>           </a:t>
            </a:r>
            <a:r>
              <a:rPr lang="ja-JP" altLang="en-US" sz="8000" dirty="0">
                <a:solidFill>
                  <a:prstClr val="black"/>
                </a:solidFill>
                <a:latin typeface="Constantia"/>
                <a:ea typeface="HGP明朝E" panose="02020900000000000000" pitchFamily="18" charset="-128"/>
              </a:rPr>
              <a:t>に関し、農地中間管理機構と協議すべきことを勧告することを指す。</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オ 賃借人である農地所有適格法人が、その要件を欠いた場合ほか（同項５号）</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カ その他正当の事由がある場合（同項６号）</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国の通知は「賃借人の離農等により賃貸借を終了させることが適当であると客観的に認められる場合」と</a:t>
            </a:r>
            <a:endParaRPr lang="en-US" altLang="ja-JP" sz="80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en-US" altLang="ja-JP" sz="8000" dirty="0">
                <a:solidFill>
                  <a:prstClr val="black"/>
                </a:solidFill>
                <a:latin typeface="Constantia"/>
                <a:ea typeface="HGP明朝E" panose="02020900000000000000" pitchFamily="18" charset="-128"/>
              </a:rPr>
              <a:t>           </a:t>
            </a:r>
            <a:r>
              <a:rPr lang="ja-JP" altLang="en-US" sz="8000" dirty="0">
                <a:solidFill>
                  <a:prstClr val="black"/>
                </a:solidFill>
                <a:latin typeface="Constantia"/>
                <a:ea typeface="HGP明朝E" panose="02020900000000000000" pitchFamily="18" charset="-128"/>
              </a:rPr>
              <a:t>する。</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賃借人が農地を適正かつ効率的に利用していない場合に該当する。</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a:t>
            </a:r>
            <a:r>
              <a:rPr kumimoji="1" lang="ja-JP" altLang="en-US" sz="88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88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（３） 離作補償（賃借権消滅の対価又は農業経営上の損失補償）</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許可を出す条件（負担）として離作補償の支払いを命ずることあり。</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「適正な離作料の支払いを条件として許可するのが相当である」（宇都宮地判Ｈ２４</a:t>
            </a:r>
            <a:r>
              <a:rPr kumimoji="1" lang="en-US" altLang="ja-JP"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９</a:t>
            </a:r>
            <a:r>
              <a:rPr kumimoji="1" lang="en-US" altLang="ja-JP"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１３）。　　　</a:t>
            </a:r>
            <a:endParaRPr kumimoji="1" lang="en-US" altLang="ja-JP"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しかし農地等返還の場合は皆無に近く、転用目的の場合であっても１０％未満である。</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endParaRPr kumimoji="1" lang="en-US" altLang="ja-JP" sz="88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endParaRPr lang="ja-JP" altLang="en-US" sz="80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endParaRPr lang="ja-JP" altLang="ja-JP" sz="80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endParaRPr kumimoji="1" lang="ja-JP" altLang="en-US" sz="8000" b="0" i="0" u="none" strike="noStrike" kern="1200" cap="none" spc="0" normalizeH="0" baseline="0" noProof="0" dirty="0">
              <a:ln>
                <a:noFill/>
              </a:ln>
              <a:solidFill>
                <a:schemeClr val="bg1"/>
              </a:solidFill>
              <a:effectLst/>
              <a:uLnTx/>
              <a:uFillTx/>
              <a:latin typeface="Constantia"/>
              <a:ea typeface="HGP明朝E" panose="02020900000000000000" pitchFamily="18" charset="-128"/>
              <a:cs typeface="+mn-cs"/>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endParaRPr lang="ja-JP" altLang="en-US" sz="80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endParaRPr lang="ja-JP" altLang="en-US" sz="26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a:t>
            </a:r>
            <a:endParaRPr lang="en-US" altLang="ja-JP" sz="40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endParaRPr lang="en-US" altLang="ja-JP" sz="40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a:t>
            </a:r>
            <a:endParaRPr lang="en-US" altLang="ja-JP" sz="1800" dirty="0"/>
          </a:p>
        </p:txBody>
      </p:sp>
      <p:sp>
        <p:nvSpPr>
          <p:cNvPr id="4" name="スライド番号プレースホルダー 3">
            <a:extLst>
              <a:ext uri="{FF2B5EF4-FFF2-40B4-BE49-F238E27FC236}">
                <a16:creationId xmlns:a16="http://schemas.microsoft.com/office/drawing/2014/main" id="{C6C06E6B-DCED-41FE-ABE1-7E771819159B}"/>
              </a:ext>
            </a:extLst>
          </p:cNvPr>
          <p:cNvSpPr>
            <a:spLocks noGrp="1"/>
          </p:cNvSpPr>
          <p:nvPr>
            <p:ph type="sldNum" sz="quarter" idx="12"/>
          </p:nvPr>
        </p:nvSpPr>
        <p:spPr>
          <a:xfrm>
            <a:off x="11328310" y="6492875"/>
            <a:ext cx="7620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45BA4EA-5EFA-460C-8880-04B9C92D5A26}" type="slidenum">
              <a:rPr kumimoji="0" lang="ja-JP" altLang="en-US" sz="1600" b="0" i="0" u="none" strike="noStrike" kern="1200" cap="none" spc="0" normalizeH="0" baseline="0" noProof="0">
                <a:ln>
                  <a:noFill/>
                </a:ln>
                <a:solidFill>
                  <a:prstClr val="black"/>
                </a:solidFill>
                <a:effectLst/>
                <a:uLnTx/>
                <a:uFillTx/>
                <a:latin typeface="Calibri"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ja-JP" altLang="en-US" sz="1600" b="0"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endParaRPr>
          </a:p>
        </p:txBody>
      </p:sp>
      <p:sp>
        <p:nvSpPr>
          <p:cNvPr id="13" name="テキスト ボックス 12">
            <a:extLst>
              <a:ext uri="{FF2B5EF4-FFF2-40B4-BE49-F238E27FC236}">
                <a16:creationId xmlns:a16="http://schemas.microsoft.com/office/drawing/2014/main" id="{ABEB3D99-B49C-41D8-83C9-72DF7F516350}"/>
              </a:ext>
            </a:extLst>
          </p:cNvPr>
          <p:cNvSpPr txBox="1"/>
          <p:nvPr/>
        </p:nvSpPr>
        <p:spPr>
          <a:xfrm>
            <a:off x="11391557" y="1321405"/>
            <a:ext cx="1847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itchFamily="34" charset="0"/>
              <a:ea typeface="ＭＳ Ｐゴシック" pitchFamily="50" charset="-128"/>
              <a:cs typeface="+mn-cs"/>
            </a:endParaRPr>
          </a:p>
        </p:txBody>
      </p:sp>
    </p:spTree>
    <p:extLst>
      <p:ext uri="{BB962C8B-B14F-4D97-AF65-F5344CB8AC3E}">
        <p14:creationId xmlns:p14="http://schemas.microsoft.com/office/powerpoint/2010/main" val="13942196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8FC6B10C-8320-46D2-8699-82B82C3E2DB0}"/>
              </a:ext>
            </a:extLst>
          </p:cNvPr>
          <p:cNvSpPr>
            <a:spLocks noGrp="1"/>
          </p:cNvSpPr>
          <p:nvPr>
            <p:ph type="body" idx="1"/>
          </p:nvPr>
        </p:nvSpPr>
        <p:spPr>
          <a:xfrm>
            <a:off x="101689" y="779788"/>
            <a:ext cx="11988621" cy="6008543"/>
          </a:xfrm>
        </p:spPr>
        <p:txBody>
          <a:bodyPr>
            <a:normAutofit fontScale="25000" lnSpcReduction="20000"/>
          </a:bodyPr>
          <a:lstStyle/>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・賃借人が、現実にほとんど賃借農地を耕作していないような場合には保護されるべき根拠を失うということ</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に</a:t>
            </a:r>
            <a:endParaRPr lang="en-US" altLang="ja-JP" sz="80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なる。</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・財産評価基本通達（税額算定の行政基準）</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①純農地　　　</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②中間農地　　　</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③市街地周辺農地　　　転用されるときの離作料の額は、その農地の付近にある宅地</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④市街地農地　　　　  　 にかかる借地権の価額を参考にして。</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ただし、農地法においては、耕作権の価値を正しく評価すべき。</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・知事の許可条件（</a:t>
            </a:r>
            <a:r>
              <a:rPr lang="en-US" altLang="ja-JP" sz="8000" dirty="0">
                <a:solidFill>
                  <a:prstClr val="black"/>
                </a:solidFill>
                <a:latin typeface="Constantia"/>
                <a:ea typeface="HGP明朝E" panose="02020900000000000000" pitchFamily="18" charset="-128"/>
              </a:rPr>
              <a:t>ex</a:t>
            </a:r>
            <a:r>
              <a:rPr lang="ja-JP" altLang="en-US" sz="8000" dirty="0">
                <a:solidFill>
                  <a:prstClr val="black"/>
                </a:solidFill>
                <a:latin typeface="Constantia"/>
                <a:ea typeface="HGP明朝E" panose="02020900000000000000" pitchFamily="18" charset="-128"/>
              </a:rPr>
              <a:t>．離作料５００万円）を付けて許可のとき、停止条件と解せば５００万円支払い後、許可</a:t>
            </a:r>
            <a:r>
              <a:rPr kumimoji="1" lang="ja-JP" altLang="en-US" sz="80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の</a:t>
            </a:r>
            <a:endParaRPr lang="en-US" altLang="ja-JP" sz="80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効力発生。</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負担と解せば、支払う前から効力は発生している。</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9600" dirty="0">
                <a:solidFill>
                  <a:prstClr val="black"/>
                </a:solidFill>
                <a:latin typeface="Constantia"/>
                <a:ea typeface="HGP明朝E" panose="02020900000000000000" pitchFamily="18" charset="-128"/>
              </a:rPr>
              <a:t>　　</a:t>
            </a:r>
            <a:r>
              <a:rPr kumimoji="1" lang="ja-JP" altLang="en-US" sz="96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遊休農地に関する措置</a:t>
            </a:r>
            <a:endParaRPr kumimoji="1" lang="en-US" altLang="ja-JP" sz="96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88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１  利用状況調査・利用意向調査と公示</a:t>
            </a:r>
            <a:endParaRPr kumimoji="1" lang="en-US" altLang="ja-JP" sz="88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1" lang="ja-JP" altLang="en-US" sz="88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   （１） </a:t>
            </a:r>
            <a:r>
              <a:rPr kumimoji="1" lang="zh-TW" altLang="en-US" sz="88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rPr>
              <a:t>利用状況調査</a:t>
            </a:r>
            <a:endParaRPr kumimoji="1" lang="ja-JP" altLang="en-US" sz="8800" b="0" i="0" u="none" strike="noStrike" kern="1200" cap="none" spc="0" normalizeH="0" baseline="0" noProof="0" dirty="0">
              <a:ln>
                <a:noFill/>
              </a:ln>
              <a:solidFill>
                <a:prstClr val="black"/>
              </a:solidFill>
              <a:effectLst/>
              <a:uLnTx/>
              <a:uFillTx/>
              <a:latin typeface="Constantia"/>
              <a:ea typeface="HGP明朝E" panose="02020900000000000000" pitchFamily="18" charset="-128"/>
              <a:cs typeface="+mn-cs"/>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農業委員会は、毎年１回その区域内にある農地の利用状況の調査を行わなければなりません（法３０条１項）。</a:t>
            </a:r>
            <a:endParaRPr lang="en-US" altLang="ja-JP" sz="80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なお必要ならいつでもこれをする（同条２項）。対象農地が農地法３２条１項各号のいずれかに該当するか</a:t>
            </a:r>
            <a:endParaRPr lang="en-US" altLang="ja-JP" sz="80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否かについて行うもの（規７２条）。又、農業団体又は農業を営む者も、農地法３２条１項各号のいずれかに</a:t>
            </a:r>
            <a:endParaRPr lang="en-US" altLang="ja-JP" sz="80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en-US" altLang="ja-JP" sz="8000" dirty="0">
                <a:solidFill>
                  <a:prstClr val="black"/>
                </a:solidFill>
                <a:latin typeface="Constantia"/>
                <a:ea typeface="HGP明朝E" panose="02020900000000000000" pitchFamily="18" charset="-128"/>
              </a:rPr>
              <a:t>        </a:t>
            </a:r>
            <a:r>
              <a:rPr lang="ja-JP" altLang="en-US" sz="8000" dirty="0">
                <a:solidFill>
                  <a:prstClr val="black"/>
                </a:solidFill>
                <a:latin typeface="Constantia"/>
                <a:ea typeface="HGP明朝E" panose="02020900000000000000" pitchFamily="18" charset="-128"/>
              </a:rPr>
              <a:t>該当する農地（遊休農地）があると認めるときは、農業委員会に申し出て、適切な措置を講ずるよう求めること</a:t>
            </a:r>
            <a:endParaRPr lang="en-US" altLang="ja-JP" sz="80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ができる（法３１条１項）。申出があれば委員会は適切な措置を講じなければならない（同条２項）。</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endParaRPr lang="ja-JP" altLang="ja-JP" sz="8000" kern="100" dirty="0">
              <a:solidFill>
                <a:schemeClr val="bg1"/>
              </a:solidFill>
              <a:effectLst/>
              <a:latin typeface="HGP明朝E" panose="02020900000000000000" pitchFamily="18" charset="-128"/>
              <a:ea typeface="HGP明朝E" panose="02020900000000000000" pitchFamily="18" charset="-128"/>
              <a:cs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endParaRPr kumimoji="1" lang="ja-JP" altLang="en-US" sz="8000" b="0" i="0" u="none" strike="noStrike" kern="1200" cap="none" spc="0" normalizeH="0" baseline="0" noProof="0" dirty="0">
              <a:ln>
                <a:noFill/>
              </a:ln>
              <a:solidFill>
                <a:schemeClr val="bg1"/>
              </a:solidFill>
              <a:effectLst/>
              <a:uLnTx/>
              <a:uFillTx/>
              <a:latin typeface="Constantia"/>
              <a:ea typeface="HGP明朝E" panose="02020900000000000000" pitchFamily="18" charset="-128"/>
              <a:cs typeface="+mn-cs"/>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endParaRPr lang="ja-JP" altLang="en-US" sz="80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endParaRPr lang="ja-JP" altLang="en-US" sz="26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a:t>
            </a:r>
            <a:endParaRPr lang="en-US" altLang="ja-JP" sz="40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endParaRPr lang="en-US" altLang="ja-JP" sz="4000" dirty="0">
              <a:solidFill>
                <a:prstClr val="black"/>
              </a:solidFill>
              <a:latin typeface="Constantia"/>
              <a:ea typeface="HGP明朝E" panose="02020900000000000000" pitchFamily="18" charset="-128"/>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ja-JP" altLang="en-US" sz="8000" dirty="0">
                <a:solidFill>
                  <a:prstClr val="black"/>
                </a:solidFill>
                <a:latin typeface="Constantia"/>
                <a:ea typeface="HGP明朝E" panose="02020900000000000000" pitchFamily="18" charset="-128"/>
              </a:rPr>
              <a:t>　　</a:t>
            </a:r>
            <a:endParaRPr lang="en-US" altLang="ja-JP" sz="1800" dirty="0"/>
          </a:p>
        </p:txBody>
      </p:sp>
      <p:sp>
        <p:nvSpPr>
          <p:cNvPr id="4" name="スライド番号プレースホルダー 3">
            <a:extLst>
              <a:ext uri="{FF2B5EF4-FFF2-40B4-BE49-F238E27FC236}">
                <a16:creationId xmlns:a16="http://schemas.microsoft.com/office/drawing/2014/main" id="{C6C06E6B-DCED-41FE-ABE1-7E771819159B}"/>
              </a:ext>
            </a:extLst>
          </p:cNvPr>
          <p:cNvSpPr>
            <a:spLocks noGrp="1"/>
          </p:cNvSpPr>
          <p:nvPr>
            <p:ph type="sldNum" sz="quarter" idx="12"/>
          </p:nvPr>
        </p:nvSpPr>
        <p:spPr>
          <a:xfrm>
            <a:off x="11328310" y="6492875"/>
            <a:ext cx="7620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45BA4EA-5EFA-460C-8880-04B9C92D5A26}" type="slidenum">
              <a:rPr kumimoji="0" lang="ja-JP" altLang="en-US" sz="1600" b="0" i="0" u="none" strike="noStrike" kern="1200" cap="none" spc="0" normalizeH="0" baseline="0" noProof="0">
                <a:ln>
                  <a:noFill/>
                </a:ln>
                <a:solidFill>
                  <a:prstClr val="black"/>
                </a:solidFill>
                <a:effectLst/>
                <a:uLnTx/>
                <a:uFillTx/>
                <a:latin typeface="Calibri"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ja-JP" altLang="en-US" sz="1600" b="0"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endParaRPr>
          </a:p>
        </p:txBody>
      </p:sp>
      <p:sp>
        <p:nvSpPr>
          <p:cNvPr id="13" name="テキスト ボックス 12">
            <a:extLst>
              <a:ext uri="{FF2B5EF4-FFF2-40B4-BE49-F238E27FC236}">
                <a16:creationId xmlns:a16="http://schemas.microsoft.com/office/drawing/2014/main" id="{ABEB3D99-B49C-41D8-83C9-72DF7F516350}"/>
              </a:ext>
            </a:extLst>
          </p:cNvPr>
          <p:cNvSpPr txBox="1"/>
          <p:nvPr/>
        </p:nvSpPr>
        <p:spPr>
          <a:xfrm>
            <a:off x="11391557" y="1321405"/>
            <a:ext cx="1847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itchFamily="34" charset="0"/>
              <a:ea typeface="ＭＳ Ｐゴシック" pitchFamily="50" charset="-128"/>
              <a:cs typeface="+mn-cs"/>
            </a:endParaRPr>
          </a:p>
        </p:txBody>
      </p:sp>
      <p:sp>
        <p:nvSpPr>
          <p:cNvPr id="2" name="右大かっこ 1">
            <a:extLst>
              <a:ext uri="{FF2B5EF4-FFF2-40B4-BE49-F238E27FC236}">
                <a16:creationId xmlns:a16="http://schemas.microsoft.com/office/drawing/2014/main" id="{AF33E8D9-BF76-E40C-1027-D1FD027EFB57}"/>
              </a:ext>
            </a:extLst>
          </p:cNvPr>
          <p:cNvSpPr/>
          <p:nvPr/>
        </p:nvSpPr>
        <p:spPr>
          <a:xfrm>
            <a:off x="2079171" y="1728512"/>
            <a:ext cx="45719" cy="430292"/>
          </a:xfrm>
          <a:prstGeom prst="rightBracket">
            <a:avLst>
              <a:gd name="adj" fmla="val 22480"/>
            </a:avLst>
          </a:prstGeom>
          <a:ln w="63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 name="右大かっこ 4">
            <a:extLst>
              <a:ext uri="{FF2B5EF4-FFF2-40B4-BE49-F238E27FC236}">
                <a16:creationId xmlns:a16="http://schemas.microsoft.com/office/drawing/2014/main" id="{4FAE2DE0-E726-00BE-F993-2778142948A1}"/>
              </a:ext>
            </a:extLst>
          </p:cNvPr>
          <p:cNvSpPr/>
          <p:nvPr/>
        </p:nvSpPr>
        <p:spPr>
          <a:xfrm>
            <a:off x="2859115" y="2349939"/>
            <a:ext cx="45719" cy="430292"/>
          </a:xfrm>
          <a:prstGeom prst="rightBracket">
            <a:avLst>
              <a:gd name="adj" fmla="val 22480"/>
            </a:avLst>
          </a:prstGeom>
          <a:ln w="63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D6E39599-CDBA-C33D-982F-D9B8BEA5D337}"/>
              </a:ext>
            </a:extLst>
          </p:cNvPr>
          <p:cNvSpPr/>
          <p:nvPr/>
        </p:nvSpPr>
        <p:spPr>
          <a:xfrm>
            <a:off x="2317622" y="1765940"/>
            <a:ext cx="3429001" cy="4302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chemeClr val="bg1"/>
                </a:solidFill>
              </a:rPr>
              <a:t>耕作割合は５０％とされている。</a:t>
            </a:r>
          </a:p>
        </p:txBody>
      </p:sp>
      <p:sp>
        <p:nvSpPr>
          <p:cNvPr id="3" name="正方形/長方形 2">
            <a:extLst>
              <a:ext uri="{FF2B5EF4-FFF2-40B4-BE49-F238E27FC236}">
                <a16:creationId xmlns:a16="http://schemas.microsoft.com/office/drawing/2014/main" id="{6A3160A4-D28F-5203-F951-07D5835894F6}"/>
              </a:ext>
            </a:extLst>
          </p:cNvPr>
          <p:cNvSpPr/>
          <p:nvPr/>
        </p:nvSpPr>
        <p:spPr>
          <a:xfrm>
            <a:off x="165463" y="4138548"/>
            <a:ext cx="339634" cy="311211"/>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bg1"/>
                </a:solidFill>
              </a:rPr>
              <a:t>３</a:t>
            </a:r>
          </a:p>
        </p:txBody>
      </p:sp>
    </p:spTree>
    <p:extLst>
      <p:ext uri="{BB962C8B-B14F-4D97-AF65-F5344CB8AC3E}">
        <p14:creationId xmlns:p14="http://schemas.microsoft.com/office/powerpoint/2010/main" val="135989807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リゾート">
  <a:themeElements>
    <a:clrScheme name="リゾート">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リゾート">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リゾート">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txDef>
      <a:spPr>
        <a:noFill/>
      </a:spPr>
      <a:bodyPr wrap="square" rtlCol="0">
        <a:spAutoFit/>
      </a:bodyPr>
      <a:lstStyle>
        <a:defPPr algn="l">
          <a:defRPr kumimoji="1" dirty="0">
            <a:solidFill>
              <a:schemeClr val="bg1"/>
            </a:solidFill>
          </a:defRPr>
        </a:defPPr>
      </a:lstStyle>
    </a:txDef>
  </a:objectDefaults>
  <a:extraClrSchemeLst/>
</a:theme>
</file>

<file path=ppt/theme/theme2.xml><?xml version="1.0" encoding="utf-8"?>
<a:theme xmlns:a="http://schemas.openxmlformats.org/drawingml/2006/main" name="ハードカバー">
  <a:themeElements>
    <a:clrScheme name="ハードカバー">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ハードカバー">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ハードカバー">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ハードカバー">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4314</TotalTime>
  <Words>12267</Words>
  <Application>Microsoft Office PowerPoint</Application>
  <PresentationFormat>ワイド画面</PresentationFormat>
  <Paragraphs>1282</Paragraphs>
  <Slides>57</Slides>
  <Notes>55</Notes>
  <HiddenSlides>0</HiddenSlides>
  <MMClips>0</MMClips>
  <ScaleCrop>false</ScaleCrop>
  <HeadingPairs>
    <vt:vector size="6" baseType="variant">
      <vt:variant>
        <vt:lpstr>使用されているフォント</vt:lpstr>
      </vt:variant>
      <vt:variant>
        <vt:i4>11</vt:i4>
      </vt:variant>
      <vt:variant>
        <vt:lpstr>テーマ</vt:lpstr>
      </vt:variant>
      <vt:variant>
        <vt:i4>2</vt:i4>
      </vt:variant>
      <vt:variant>
        <vt:lpstr>スライド タイトル</vt:lpstr>
      </vt:variant>
      <vt:variant>
        <vt:i4>57</vt:i4>
      </vt:variant>
    </vt:vector>
  </HeadingPairs>
  <TitlesOfParts>
    <vt:vector size="70" baseType="lpstr">
      <vt:lpstr>HGP明朝E</vt:lpstr>
      <vt:lpstr>ＭＳ Ｐ明朝</vt:lpstr>
      <vt:lpstr>ＭＳ 明朝</vt:lpstr>
      <vt:lpstr>游ゴシック</vt:lpstr>
      <vt:lpstr>游明朝</vt:lpstr>
      <vt:lpstr>Book Antiqua</vt:lpstr>
      <vt:lpstr>Calibri</vt:lpstr>
      <vt:lpstr>Constantia</vt:lpstr>
      <vt:lpstr>Times New Roman</vt:lpstr>
      <vt:lpstr>Wingdings</vt:lpstr>
      <vt:lpstr>Wingdings 2</vt:lpstr>
      <vt:lpstr>リゾート</vt:lpstr>
      <vt:lpstr>ハードカバー</vt:lpstr>
      <vt:lpstr>農地法の基礎と許可申請  －その２・・法の意味と４条・５条許可申請―</vt:lpstr>
      <vt:lpstr>第３部　農地の賃貸借</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第４部　農地の転用</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第５部　農地紛争の処理</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ご清聴ありがとうございました</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相続について  －遺産分割協議書の依頼を受けたら―</dc:title>
  <dc:creator>なべたけんじ</dc:creator>
  <cp:lastModifiedBy>建治 鍋田</cp:lastModifiedBy>
  <cp:revision>249</cp:revision>
  <cp:lastPrinted>2023-11-09T04:42:00Z</cp:lastPrinted>
  <dcterms:created xsi:type="dcterms:W3CDTF">2021-11-08T02:32:03Z</dcterms:created>
  <dcterms:modified xsi:type="dcterms:W3CDTF">2026-04-06T01:58:46Z</dcterms:modified>
</cp:coreProperties>
</file>